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7" r:id="rId4"/>
    <p:sldId id="258" r:id="rId5"/>
    <p:sldId id="261" r:id="rId6"/>
    <p:sldId id="259" r:id="rId7"/>
    <p:sldId id="260" r:id="rId8"/>
    <p:sldId id="263" r:id="rId9"/>
    <p:sldId id="262" r:id="rId10"/>
    <p:sldId id="268" r:id="rId11"/>
    <p:sldId id="269" r:id="rId12"/>
    <p:sldId id="270" r:id="rId13"/>
    <p:sldId id="271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4779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Antidotes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53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443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80010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88392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2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57375"/>
            <a:ext cx="8763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List of antidote along with the types of poisoning treated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Sodium nitrite – cyanide poisoning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Sodium thiosulphate-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cyanide poisoning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Desferrioxamine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Iron salt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BAL/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Dimercaprol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mercury salt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Penicillamine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Copper and lead salt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Calcium chloride- fluoride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Hydrogen peroxide-Phosphorous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Pharmaceutical inorganic chemistry volume – I, by G. R. Chatwal published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himalaya page no 365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://www.google.co.in/image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are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antidotes?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8915400" cy="27733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Antidote: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Antidote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any substance which reverse, counteracts, stop the effect of poison. </a:t>
            </a:r>
          </a:p>
          <a:p>
            <a:pPr algn="just"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15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09600"/>
            <a:ext cx="8305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7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Depending on their mechanism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antidote are classified into,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Physiological antidote: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counteracts effect of poison by producing other physiological effect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Example- Sodium nitrite in cyanide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poisoning.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Chemical antidote: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changes chemical nature of poison.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Examples- Sodium Thiosulphate in cyanide poisoning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Chelating agents- Sodium &amp; Calcium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Edetate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Image result for Chemical antidote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hemical antidote: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897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Mechanical antidote: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They prevent absorption of poison across the intestinal wall by adsorbing the toxins on to their surface.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E.g. Activated charcoal and kaolin.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Role </a:t>
            </a:r>
            <a:r>
              <a:rPr lang="en-US" b="1" dirty="0"/>
              <a:t>of antidote in cyanide poisoning: 	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102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cyanide poisoning, sodium nitrite and sodium thiosulphate are used as antidotes.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injection of sodium nitrite is given which causes the oxidation of the ferrous (Fe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ion of haemoglobin to the ferric (Fe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+++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ion of methaemoglobin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364163"/>
          </a:xfrm>
        </p:spPr>
        <p:txBody>
          <a:bodyPr/>
          <a:lstStyle/>
          <a:p>
            <a:pPr algn="just"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methaemoglobin then combines with serum cyanide that has not yet entered the cell to produce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cyanomethaemoglobin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thus protecting the essential cytochrome oxidase enzyme from the cyanide ion. </a:t>
            </a:r>
          </a:p>
          <a:p>
            <a:pPr algn="just">
              <a:lnSpc>
                <a:spcPct val="17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516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cytochrome oxidase enzyme is required for electron transfer cycle and cellular respiration. After 5 minutes a slow intravenous infusion of sodium thiosulphate is given. The thiosulphate ions react with cyanide ions in presence of rhodanese enzyme to non-toxic thiocynate ions which is excreted through the urine</a:t>
            </a:r>
          </a:p>
        </p:txBody>
      </p:sp>
    </p:spTree>
    <p:extLst>
      <p:ext uri="{BB962C8B-B14F-4D97-AF65-F5344CB8AC3E}">
        <p14:creationId xmlns:p14="http://schemas.microsoft.com/office/powerpoint/2010/main" val="42793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290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Antidotes</vt:lpstr>
      <vt:lpstr>What are antidotes?</vt:lpstr>
      <vt:lpstr>PowerPoint Presentation</vt:lpstr>
      <vt:lpstr>Classification</vt:lpstr>
      <vt:lpstr>PowerPoint Presentation</vt:lpstr>
      <vt:lpstr>PowerPoint Presentation</vt:lpstr>
      <vt:lpstr>  Role of antidote in cyanide poisoning: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antidote along with the types of poisoning treated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RCPACS</dc:creator>
  <cp:lastModifiedBy>Mr. Mahendra Mahajan</cp:lastModifiedBy>
  <cp:revision>37</cp:revision>
  <dcterms:created xsi:type="dcterms:W3CDTF">2006-08-16T00:00:00Z</dcterms:created>
  <dcterms:modified xsi:type="dcterms:W3CDTF">2024-02-25T10:48:23Z</dcterms:modified>
</cp:coreProperties>
</file>