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310" r:id="rId2"/>
    <p:sldId id="26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9" r:id="rId19"/>
    <p:sldId id="300" r:id="rId20"/>
    <p:sldId id="302" r:id="rId21"/>
    <p:sldId id="301" r:id="rId22"/>
    <p:sldId id="314" r:id="rId23"/>
    <p:sldId id="303" r:id="rId24"/>
    <p:sldId id="304" r:id="rId25"/>
    <p:sldId id="305" r:id="rId26"/>
    <p:sldId id="311" r:id="rId27"/>
    <p:sldId id="313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15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D3D77-C158-4090-9BCC-FA1FCCD618C2}" type="doc">
      <dgm:prSet loTypeId="urn:microsoft.com/office/officeart/2005/8/layout/vList2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IN"/>
        </a:p>
      </dgm:t>
    </dgm:pt>
    <dgm:pt modelId="{832EECF5-B66E-4ED3-BE43-7EF1F2667FFE}">
      <dgm:prSet custT="1"/>
      <dgm:spPr/>
      <dgm:t>
        <a:bodyPr/>
        <a:lstStyle/>
        <a:p>
          <a:pPr algn="ctr" rtl="0"/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Learning Outcomes</a:t>
          </a:r>
          <a:endParaRPr lang="en-IN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88C7C-59C9-4548-B270-CD8C3DAAB76A}" type="parTrans" cxnId="{9DEF841C-4AE6-47F0-A9E2-626F84CFB052}">
      <dgm:prSet/>
      <dgm:spPr/>
      <dgm:t>
        <a:bodyPr/>
        <a:lstStyle/>
        <a:p>
          <a:endParaRPr lang="en-IN"/>
        </a:p>
      </dgm:t>
    </dgm:pt>
    <dgm:pt modelId="{F82C2E97-EAA6-4FD1-97D1-17E625D4A935}" type="sibTrans" cxnId="{9DEF841C-4AE6-47F0-A9E2-626F84CFB052}">
      <dgm:prSet/>
      <dgm:spPr/>
      <dgm:t>
        <a:bodyPr/>
        <a:lstStyle/>
        <a:p>
          <a:endParaRPr lang="en-IN"/>
        </a:p>
      </dgm:t>
    </dgm:pt>
    <dgm:pt modelId="{B47959A9-3D6B-4F30-84DB-34396EC07041}" type="pres">
      <dgm:prSet presAssocID="{BB9D3D77-C158-4090-9BCC-FA1FCCD618C2}" presName="linear" presStyleCnt="0">
        <dgm:presLayoutVars>
          <dgm:animLvl val="lvl"/>
          <dgm:resizeHandles val="exact"/>
        </dgm:presLayoutVars>
      </dgm:prSet>
      <dgm:spPr/>
    </dgm:pt>
    <dgm:pt modelId="{9854E384-C9CE-4E20-B0F6-744C00BBFCAC}" type="pres">
      <dgm:prSet presAssocID="{832EECF5-B66E-4ED3-BE43-7EF1F2667FFE}" presName="parentText" presStyleLbl="node1" presStyleIdx="0" presStyleCnt="1" custLinFactNeighborY="-27850">
        <dgm:presLayoutVars>
          <dgm:chMax val="0"/>
          <dgm:bulletEnabled val="1"/>
        </dgm:presLayoutVars>
      </dgm:prSet>
      <dgm:spPr/>
    </dgm:pt>
  </dgm:ptLst>
  <dgm:cxnLst>
    <dgm:cxn modelId="{9DEF841C-4AE6-47F0-A9E2-626F84CFB052}" srcId="{BB9D3D77-C158-4090-9BCC-FA1FCCD618C2}" destId="{832EECF5-B66E-4ED3-BE43-7EF1F2667FFE}" srcOrd="0" destOrd="0" parTransId="{73A88C7C-59C9-4548-B270-CD8C3DAAB76A}" sibTransId="{F82C2E97-EAA6-4FD1-97D1-17E625D4A935}"/>
    <dgm:cxn modelId="{AA9D69B5-2FEC-4AFA-BA80-7C03F137D314}" type="presOf" srcId="{832EECF5-B66E-4ED3-BE43-7EF1F2667FFE}" destId="{9854E384-C9CE-4E20-B0F6-744C00BBFCAC}" srcOrd="0" destOrd="0" presId="urn:microsoft.com/office/officeart/2005/8/layout/vList2"/>
    <dgm:cxn modelId="{733361F4-69D6-4FC0-BC1F-131F4829689A}" type="presOf" srcId="{BB9D3D77-C158-4090-9BCC-FA1FCCD618C2}" destId="{B47959A9-3D6B-4F30-84DB-34396EC07041}" srcOrd="0" destOrd="0" presId="urn:microsoft.com/office/officeart/2005/8/layout/vList2"/>
    <dgm:cxn modelId="{F9889ED8-977B-4BA4-B5B5-8166508484A7}" type="presParOf" srcId="{B47959A9-3D6B-4F30-84DB-34396EC07041}" destId="{9854E384-C9CE-4E20-B0F6-744C00BBFC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B1121-9B91-47CC-94AF-9FCB22C81AB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4813FB2-1212-4CEB-8F12-19FC287DC070}">
      <dgm:prSet custT="1"/>
      <dgm:spPr>
        <a:solidFill>
          <a:schemeClr val="accent6"/>
        </a:solidFill>
      </dgm:spPr>
      <dgm:t>
        <a:bodyPr/>
        <a:lstStyle/>
        <a:p>
          <a:pPr algn="just" rtl="0"/>
          <a:r>
            <a:rPr lang="en-IN" sz="2400" dirty="0"/>
            <a:t>After completion of this topic student shall be able to </a:t>
          </a:r>
        </a:p>
      </dgm:t>
    </dgm:pt>
    <dgm:pt modelId="{8FAD587F-A17A-43CA-A70D-6F9242C260F8}" type="parTrans" cxnId="{8CCB117A-CE5F-4754-9BF1-BB664B8DF33E}">
      <dgm:prSet/>
      <dgm:spPr/>
      <dgm:t>
        <a:bodyPr/>
        <a:lstStyle/>
        <a:p>
          <a:endParaRPr lang="en-IN"/>
        </a:p>
      </dgm:t>
    </dgm:pt>
    <dgm:pt modelId="{A07878DF-CD5D-4142-8DFD-27E10CDE1CF5}" type="sibTrans" cxnId="{8CCB117A-CE5F-4754-9BF1-BB664B8DF33E}">
      <dgm:prSet/>
      <dgm:spPr/>
      <dgm:t>
        <a:bodyPr/>
        <a:lstStyle/>
        <a:p>
          <a:endParaRPr lang="en-IN"/>
        </a:p>
      </dgm:t>
    </dgm:pt>
    <dgm:pt modelId="{D2DE9543-E8E5-4064-A120-C9CD4279E5CB}">
      <dgm:prSet custT="1"/>
      <dgm:spPr/>
      <dgm:t>
        <a:bodyPr/>
        <a:lstStyle/>
        <a:p>
          <a:pPr rtl="0"/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Enumerate methods for preparation </a:t>
          </a:r>
          <a:r>
            <a:rPr lang="en-US" altLang="en-US" sz="2400" b="0" dirty="0">
              <a:latin typeface="Arial" panose="020B0604020202020204" pitchFamily="34" charset="0"/>
              <a:cs typeface="Arial" panose="020B0604020202020204" pitchFamily="34" charset="0"/>
            </a:rPr>
            <a:t>of benzene</a:t>
          </a:r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9ED81C6-2189-4AC3-8D39-B79F27498BC2}" type="parTrans" cxnId="{AA750C74-5056-432A-B243-94B7DF0CD2CF}">
      <dgm:prSet/>
      <dgm:spPr/>
      <dgm:t>
        <a:bodyPr/>
        <a:lstStyle/>
        <a:p>
          <a:endParaRPr lang="en-IN"/>
        </a:p>
      </dgm:t>
    </dgm:pt>
    <dgm:pt modelId="{3DF56CE6-E3B9-4A98-A895-A4AEA1D1EF60}" type="sibTrans" cxnId="{AA750C74-5056-432A-B243-94B7DF0CD2CF}">
      <dgm:prSet/>
      <dgm:spPr/>
      <dgm:t>
        <a:bodyPr/>
        <a:lstStyle/>
        <a:p>
          <a:endParaRPr lang="en-IN"/>
        </a:p>
      </dgm:t>
    </dgm:pt>
    <dgm:pt modelId="{3F7B4BA0-D432-44CF-A4DA-10275521E518}">
      <dgm:prSet custT="1"/>
      <dgm:spPr/>
      <dgm:t>
        <a:bodyPr/>
        <a:lstStyle/>
        <a:p>
          <a:pPr rtl="0"/>
          <a:r>
            <a:rPr lang="en-US" altLang="en-US" sz="2400" b="0" dirty="0">
              <a:latin typeface="Arial" panose="020B0604020202020204" pitchFamily="34" charset="0"/>
              <a:cs typeface="Arial" panose="020B0604020202020204" pitchFamily="34" charset="0"/>
            </a:rPr>
            <a:t>Explain chemical properties / reactions of benzene</a:t>
          </a:r>
          <a:endParaRPr lang="en-IN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D0759-C3B6-4942-A5B8-E6727C397EE8}" type="parTrans" cxnId="{B2A71C4B-F741-44AB-92C7-DF68CC939665}">
      <dgm:prSet/>
      <dgm:spPr/>
      <dgm:t>
        <a:bodyPr/>
        <a:lstStyle/>
        <a:p>
          <a:endParaRPr lang="en-IN"/>
        </a:p>
      </dgm:t>
    </dgm:pt>
    <dgm:pt modelId="{E2BA46C4-87C9-4A91-9AD6-8F6CEFF42510}" type="sibTrans" cxnId="{B2A71C4B-F741-44AB-92C7-DF68CC939665}">
      <dgm:prSet/>
      <dgm:spPr/>
      <dgm:t>
        <a:bodyPr/>
        <a:lstStyle/>
        <a:p>
          <a:endParaRPr lang="en-IN"/>
        </a:p>
      </dgm:t>
    </dgm:pt>
    <dgm:pt modelId="{DB388F38-9B17-44C5-8A12-3EDD89E8325A}">
      <dgm:prSet custT="1"/>
      <dgm:spPr/>
      <dgm:t>
        <a:bodyPr/>
        <a:lstStyle/>
        <a:p>
          <a:pPr rtl="0"/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Describe chemical reactions like; Halogenation, Nitration, sulfonation</a:t>
          </a:r>
        </a:p>
      </dgm:t>
    </dgm:pt>
    <dgm:pt modelId="{53DA72B3-8C91-49C5-8EB1-D5658E0D8033}" type="parTrans" cxnId="{B40A12F4-FD26-4A37-A66B-747A88CE0CA6}">
      <dgm:prSet/>
      <dgm:spPr/>
      <dgm:t>
        <a:bodyPr/>
        <a:lstStyle/>
        <a:p>
          <a:endParaRPr lang="en-IN"/>
        </a:p>
      </dgm:t>
    </dgm:pt>
    <dgm:pt modelId="{A579C9CA-3983-4CBE-8C5A-692753D4ED15}" type="sibTrans" cxnId="{B40A12F4-FD26-4A37-A66B-747A88CE0CA6}">
      <dgm:prSet/>
      <dgm:spPr/>
      <dgm:t>
        <a:bodyPr/>
        <a:lstStyle/>
        <a:p>
          <a:endParaRPr lang="en-IN"/>
        </a:p>
      </dgm:t>
    </dgm:pt>
    <dgm:pt modelId="{41E7796B-2D91-4B8E-AA8D-99EAC10D7E9E}">
      <dgm:prSet custT="1"/>
      <dgm:spPr/>
      <dgm:t>
        <a:bodyPr/>
        <a:lstStyle/>
        <a:p>
          <a:pPr rtl="0"/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Describe chemical reactions like; Friedal Crafts alkylation, Friedal Crafts acylation </a:t>
          </a:r>
        </a:p>
      </dgm:t>
    </dgm:pt>
    <dgm:pt modelId="{93F0D215-D8FD-47B1-9DE9-5668E7A0D3D5}" type="parTrans" cxnId="{0ADA2681-51DF-40FD-8D7E-FB651A25877F}">
      <dgm:prSet/>
      <dgm:spPr/>
      <dgm:t>
        <a:bodyPr/>
        <a:lstStyle/>
        <a:p>
          <a:endParaRPr lang="en-IN"/>
        </a:p>
      </dgm:t>
    </dgm:pt>
    <dgm:pt modelId="{987CF725-E557-4C8D-A904-9E6B9DB30E02}" type="sibTrans" cxnId="{0ADA2681-51DF-40FD-8D7E-FB651A25877F}">
      <dgm:prSet/>
      <dgm:spPr/>
      <dgm:t>
        <a:bodyPr/>
        <a:lstStyle/>
        <a:p>
          <a:endParaRPr lang="en-IN"/>
        </a:p>
      </dgm:t>
    </dgm:pt>
    <dgm:pt modelId="{1B506B34-6411-476A-9220-C6B7F7166FD6}" type="pres">
      <dgm:prSet presAssocID="{C89B1121-9B91-47CC-94AF-9FCB22C81ABD}" presName="linear" presStyleCnt="0">
        <dgm:presLayoutVars>
          <dgm:animLvl val="lvl"/>
          <dgm:resizeHandles val="exact"/>
        </dgm:presLayoutVars>
      </dgm:prSet>
      <dgm:spPr/>
    </dgm:pt>
    <dgm:pt modelId="{2AF828E6-0EC2-46E4-AA1A-01DA98314038}" type="pres">
      <dgm:prSet presAssocID="{C4813FB2-1212-4CEB-8F12-19FC287DC070}" presName="parentText" presStyleLbl="node1" presStyleIdx="0" presStyleCnt="5" custLinFactY="12651" custLinFactNeighborY="100000">
        <dgm:presLayoutVars>
          <dgm:chMax val="0"/>
          <dgm:bulletEnabled val="1"/>
        </dgm:presLayoutVars>
      </dgm:prSet>
      <dgm:spPr/>
    </dgm:pt>
    <dgm:pt modelId="{64BFE296-0C50-4462-98AF-544A71F8D6D7}" type="pres">
      <dgm:prSet presAssocID="{A07878DF-CD5D-4142-8DFD-27E10CDE1CF5}" presName="spacer" presStyleCnt="0"/>
      <dgm:spPr/>
    </dgm:pt>
    <dgm:pt modelId="{F15FC01D-AC00-4478-8C96-CB2CA04FFEA6}" type="pres">
      <dgm:prSet presAssocID="{D2DE9543-E8E5-4064-A120-C9CD4279E5CB}" presName="parentText" presStyleLbl="node1" presStyleIdx="1" presStyleCnt="5" custLinFactY="57361" custLinFactNeighborY="100000">
        <dgm:presLayoutVars>
          <dgm:chMax val="0"/>
          <dgm:bulletEnabled val="1"/>
        </dgm:presLayoutVars>
      </dgm:prSet>
      <dgm:spPr/>
    </dgm:pt>
    <dgm:pt modelId="{9AB03FA3-18C3-40D9-ACAF-BB9F22FD63E9}" type="pres">
      <dgm:prSet presAssocID="{3DF56CE6-E3B9-4A98-A895-A4AEA1D1EF60}" presName="spacer" presStyleCnt="0"/>
      <dgm:spPr/>
    </dgm:pt>
    <dgm:pt modelId="{FD8D7A0C-5164-4082-A04E-A0B6BF56E155}" type="pres">
      <dgm:prSet presAssocID="{3F7B4BA0-D432-44CF-A4DA-10275521E518}" presName="parentText" presStyleLbl="node1" presStyleIdx="2" presStyleCnt="5" custLinFactY="32621" custLinFactNeighborY="100000">
        <dgm:presLayoutVars>
          <dgm:chMax val="0"/>
          <dgm:bulletEnabled val="1"/>
        </dgm:presLayoutVars>
      </dgm:prSet>
      <dgm:spPr/>
    </dgm:pt>
    <dgm:pt modelId="{ECDEEC10-011E-4500-BFAD-BB57EDAAD8D1}" type="pres">
      <dgm:prSet presAssocID="{E2BA46C4-87C9-4A91-9AD6-8F6CEFF42510}" presName="spacer" presStyleCnt="0"/>
      <dgm:spPr/>
    </dgm:pt>
    <dgm:pt modelId="{C29B9718-E36A-4123-A6E7-804057755698}" type="pres">
      <dgm:prSet presAssocID="{DB388F38-9B17-44C5-8A12-3EDD89E8325A}" presName="parentText" presStyleLbl="node1" presStyleIdx="3" presStyleCnt="5" custLinFactY="12814" custLinFactNeighborX="-808" custLinFactNeighborY="100000">
        <dgm:presLayoutVars>
          <dgm:chMax val="0"/>
          <dgm:bulletEnabled val="1"/>
        </dgm:presLayoutVars>
      </dgm:prSet>
      <dgm:spPr/>
    </dgm:pt>
    <dgm:pt modelId="{D9B25345-3CD2-4024-9FB4-746199489B30}" type="pres">
      <dgm:prSet presAssocID="{A579C9CA-3983-4CBE-8C5A-692753D4ED15}" presName="spacer" presStyleCnt="0"/>
      <dgm:spPr/>
    </dgm:pt>
    <dgm:pt modelId="{7354CE02-4E2A-4852-9FA5-8184D1CCCBC2}" type="pres">
      <dgm:prSet presAssocID="{41E7796B-2D91-4B8E-AA8D-99EAC10D7E9E}" presName="parentText" presStyleLbl="node1" presStyleIdx="4" presStyleCnt="5" custLinFactNeighborX="-808" custLinFactNeighborY="6884">
        <dgm:presLayoutVars>
          <dgm:chMax val="0"/>
          <dgm:bulletEnabled val="1"/>
        </dgm:presLayoutVars>
      </dgm:prSet>
      <dgm:spPr/>
    </dgm:pt>
  </dgm:ptLst>
  <dgm:cxnLst>
    <dgm:cxn modelId="{78506B0E-9F3A-4A31-9D9D-CFFF96BF8482}" type="presOf" srcId="{C89B1121-9B91-47CC-94AF-9FCB22C81ABD}" destId="{1B506B34-6411-476A-9220-C6B7F7166FD6}" srcOrd="0" destOrd="0" presId="urn:microsoft.com/office/officeart/2005/8/layout/vList2"/>
    <dgm:cxn modelId="{A5348A1D-BAF8-49FD-9E8F-974A6A1B083E}" type="presOf" srcId="{C4813FB2-1212-4CEB-8F12-19FC287DC070}" destId="{2AF828E6-0EC2-46E4-AA1A-01DA98314038}" srcOrd="0" destOrd="0" presId="urn:microsoft.com/office/officeart/2005/8/layout/vList2"/>
    <dgm:cxn modelId="{E5A49541-699D-47B2-9EC4-5A552CB7C895}" type="presOf" srcId="{D2DE9543-E8E5-4064-A120-C9CD4279E5CB}" destId="{F15FC01D-AC00-4478-8C96-CB2CA04FFEA6}" srcOrd="0" destOrd="0" presId="urn:microsoft.com/office/officeart/2005/8/layout/vList2"/>
    <dgm:cxn modelId="{B2A71C4B-F741-44AB-92C7-DF68CC939665}" srcId="{C89B1121-9B91-47CC-94AF-9FCB22C81ABD}" destId="{3F7B4BA0-D432-44CF-A4DA-10275521E518}" srcOrd="2" destOrd="0" parTransId="{C15D0759-C3B6-4942-A5B8-E6727C397EE8}" sibTransId="{E2BA46C4-87C9-4A91-9AD6-8F6CEFF42510}"/>
    <dgm:cxn modelId="{AA750C74-5056-432A-B243-94B7DF0CD2CF}" srcId="{C89B1121-9B91-47CC-94AF-9FCB22C81ABD}" destId="{D2DE9543-E8E5-4064-A120-C9CD4279E5CB}" srcOrd="1" destOrd="0" parTransId="{59ED81C6-2189-4AC3-8D39-B79F27498BC2}" sibTransId="{3DF56CE6-E3B9-4A98-A895-A4AEA1D1EF60}"/>
    <dgm:cxn modelId="{8CCB117A-CE5F-4754-9BF1-BB664B8DF33E}" srcId="{C89B1121-9B91-47CC-94AF-9FCB22C81ABD}" destId="{C4813FB2-1212-4CEB-8F12-19FC287DC070}" srcOrd="0" destOrd="0" parTransId="{8FAD587F-A17A-43CA-A70D-6F9242C260F8}" sibTransId="{A07878DF-CD5D-4142-8DFD-27E10CDE1CF5}"/>
    <dgm:cxn modelId="{0ADA2681-51DF-40FD-8D7E-FB651A25877F}" srcId="{C89B1121-9B91-47CC-94AF-9FCB22C81ABD}" destId="{41E7796B-2D91-4B8E-AA8D-99EAC10D7E9E}" srcOrd="4" destOrd="0" parTransId="{93F0D215-D8FD-47B1-9DE9-5668E7A0D3D5}" sibTransId="{987CF725-E557-4C8D-A904-9E6B9DB30E02}"/>
    <dgm:cxn modelId="{128A9A8B-3E6D-4951-8943-A40C07B48925}" type="presOf" srcId="{3F7B4BA0-D432-44CF-A4DA-10275521E518}" destId="{FD8D7A0C-5164-4082-A04E-A0B6BF56E155}" srcOrd="0" destOrd="0" presId="urn:microsoft.com/office/officeart/2005/8/layout/vList2"/>
    <dgm:cxn modelId="{6635B598-45EE-42E9-9DA1-4F572E603E1B}" type="presOf" srcId="{41E7796B-2D91-4B8E-AA8D-99EAC10D7E9E}" destId="{7354CE02-4E2A-4852-9FA5-8184D1CCCBC2}" srcOrd="0" destOrd="0" presId="urn:microsoft.com/office/officeart/2005/8/layout/vList2"/>
    <dgm:cxn modelId="{5E44C3C0-6ED7-44DD-B114-31D0E29758CD}" type="presOf" srcId="{DB388F38-9B17-44C5-8A12-3EDD89E8325A}" destId="{C29B9718-E36A-4123-A6E7-804057755698}" srcOrd="0" destOrd="0" presId="urn:microsoft.com/office/officeart/2005/8/layout/vList2"/>
    <dgm:cxn modelId="{B40A12F4-FD26-4A37-A66B-747A88CE0CA6}" srcId="{C89B1121-9B91-47CC-94AF-9FCB22C81ABD}" destId="{DB388F38-9B17-44C5-8A12-3EDD89E8325A}" srcOrd="3" destOrd="0" parTransId="{53DA72B3-8C91-49C5-8EB1-D5658E0D8033}" sibTransId="{A579C9CA-3983-4CBE-8C5A-692753D4ED15}"/>
    <dgm:cxn modelId="{6AA88C9B-DAF8-4C05-9775-51976A5125C0}" type="presParOf" srcId="{1B506B34-6411-476A-9220-C6B7F7166FD6}" destId="{2AF828E6-0EC2-46E4-AA1A-01DA98314038}" srcOrd="0" destOrd="0" presId="urn:microsoft.com/office/officeart/2005/8/layout/vList2"/>
    <dgm:cxn modelId="{0C4727A1-8C7C-4B4F-BEE7-FFA090492C92}" type="presParOf" srcId="{1B506B34-6411-476A-9220-C6B7F7166FD6}" destId="{64BFE296-0C50-4462-98AF-544A71F8D6D7}" srcOrd="1" destOrd="0" presId="urn:microsoft.com/office/officeart/2005/8/layout/vList2"/>
    <dgm:cxn modelId="{EB8FB406-76A1-4782-939A-C44AEDC364EB}" type="presParOf" srcId="{1B506B34-6411-476A-9220-C6B7F7166FD6}" destId="{F15FC01D-AC00-4478-8C96-CB2CA04FFEA6}" srcOrd="2" destOrd="0" presId="urn:microsoft.com/office/officeart/2005/8/layout/vList2"/>
    <dgm:cxn modelId="{854CD31A-36E1-4929-88A2-5928F50D5BE0}" type="presParOf" srcId="{1B506B34-6411-476A-9220-C6B7F7166FD6}" destId="{9AB03FA3-18C3-40D9-ACAF-BB9F22FD63E9}" srcOrd="3" destOrd="0" presId="urn:microsoft.com/office/officeart/2005/8/layout/vList2"/>
    <dgm:cxn modelId="{259F7DC5-8531-4DCE-B035-1684858058A1}" type="presParOf" srcId="{1B506B34-6411-476A-9220-C6B7F7166FD6}" destId="{FD8D7A0C-5164-4082-A04E-A0B6BF56E155}" srcOrd="4" destOrd="0" presId="urn:microsoft.com/office/officeart/2005/8/layout/vList2"/>
    <dgm:cxn modelId="{ACF29152-BD03-4814-AFE2-14E0EDF761FA}" type="presParOf" srcId="{1B506B34-6411-476A-9220-C6B7F7166FD6}" destId="{ECDEEC10-011E-4500-BFAD-BB57EDAAD8D1}" srcOrd="5" destOrd="0" presId="urn:microsoft.com/office/officeart/2005/8/layout/vList2"/>
    <dgm:cxn modelId="{BA30DC86-F251-4EB6-BD49-248F6F4DE39A}" type="presParOf" srcId="{1B506B34-6411-476A-9220-C6B7F7166FD6}" destId="{C29B9718-E36A-4123-A6E7-804057755698}" srcOrd="6" destOrd="0" presId="urn:microsoft.com/office/officeart/2005/8/layout/vList2"/>
    <dgm:cxn modelId="{E0B70F06-9EEC-411E-8D6D-F3C597E9D2CE}" type="presParOf" srcId="{1B506B34-6411-476A-9220-C6B7F7166FD6}" destId="{D9B25345-3CD2-4024-9FB4-746199489B30}" srcOrd="7" destOrd="0" presId="urn:microsoft.com/office/officeart/2005/8/layout/vList2"/>
    <dgm:cxn modelId="{4A52E290-10FF-422C-8810-253A9F0FC39E}" type="presParOf" srcId="{1B506B34-6411-476A-9220-C6B7F7166FD6}" destId="{7354CE02-4E2A-4852-9FA5-8184D1CCCB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715F6A-BB5E-414C-881C-65A287FB24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76D1053-2C31-4B9B-AB07-0B2C8EE5C14B}">
      <dgm:prSet custT="1"/>
      <dgm:spPr/>
      <dgm:t>
        <a:bodyPr/>
        <a:lstStyle/>
        <a:p>
          <a:pPr rtl="0"/>
          <a:r>
            <a:rPr lang="en-IN" sz="2800" dirty="0"/>
            <a:t>From sodium salt of benzoic acid</a:t>
          </a:r>
        </a:p>
      </dgm:t>
    </dgm:pt>
    <dgm:pt modelId="{18582ECE-B0D1-489A-92F2-FBD50D06EEB4}" type="parTrans" cxnId="{39A4E6D0-2FA9-454E-8FFB-C665C61FFC6B}">
      <dgm:prSet/>
      <dgm:spPr/>
      <dgm:t>
        <a:bodyPr/>
        <a:lstStyle/>
        <a:p>
          <a:endParaRPr lang="en-IN"/>
        </a:p>
      </dgm:t>
    </dgm:pt>
    <dgm:pt modelId="{886E87E8-8552-4C42-BD1E-FD7C04CE5BCF}" type="sibTrans" cxnId="{39A4E6D0-2FA9-454E-8FFB-C665C61FFC6B}">
      <dgm:prSet/>
      <dgm:spPr/>
      <dgm:t>
        <a:bodyPr/>
        <a:lstStyle/>
        <a:p>
          <a:endParaRPr lang="en-IN"/>
        </a:p>
      </dgm:t>
    </dgm:pt>
    <dgm:pt modelId="{AACD14AB-6166-42E2-BA82-707CAA564DEC}">
      <dgm:prSet custT="1"/>
      <dgm:spPr/>
      <dgm:t>
        <a:bodyPr/>
        <a:lstStyle/>
        <a:p>
          <a:pPr rtl="0"/>
          <a:r>
            <a:rPr lang="en-IN" sz="2800" dirty="0"/>
            <a:t>From benzene sulfonic acid</a:t>
          </a:r>
        </a:p>
      </dgm:t>
    </dgm:pt>
    <dgm:pt modelId="{D14AC590-6778-4D54-8457-84310B3BF539}" type="parTrans" cxnId="{FD00C2B5-3467-4A58-B7CA-436AAE70BAAE}">
      <dgm:prSet/>
      <dgm:spPr/>
      <dgm:t>
        <a:bodyPr/>
        <a:lstStyle/>
        <a:p>
          <a:endParaRPr lang="en-IN"/>
        </a:p>
      </dgm:t>
    </dgm:pt>
    <dgm:pt modelId="{90846E20-B653-4D3D-9331-2BBF3C09DC5D}" type="sibTrans" cxnId="{FD00C2B5-3467-4A58-B7CA-436AAE70BAAE}">
      <dgm:prSet/>
      <dgm:spPr/>
      <dgm:t>
        <a:bodyPr/>
        <a:lstStyle/>
        <a:p>
          <a:endParaRPr lang="en-IN"/>
        </a:p>
      </dgm:t>
    </dgm:pt>
    <dgm:pt modelId="{08F7EF6D-618A-4D78-87D2-A8F9670CD8D2}">
      <dgm:prSet/>
      <dgm:spPr/>
      <dgm:t>
        <a:bodyPr/>
        <a:lstStyle/>
        <a:p>
          <a:pPr rtl="0"/>
          <a:r>
            <a:rPr lang="en-IN" dirty="0"/>
            <a:t>From benzene diazonium salts</a:t>
          </a:r>
        </a:p>
      </dgm:t>
    </dgm:pt>
    <dgm:pt modelId="{C590A512-CEC1-4D4F-A276-E5BB9E8E5DA5}" type="parTrans" cxnId="{DC19AD88-62C7-47C5-9BB4-922D9550DA00}">
      <dgm:prSet/>
      <dgm:spPr/>
      <dgm:t>
        <a:bodyPr/>
        <a:lstStyle/>
        <a:p>
          <a:endParaRPr lang="en-IN"/>
        </a:p>
      </dgm:t>
    </dgm:pt>
    <dgm:pt modelId="{9855DF62-B325-44CD-A88E-FBE23F259734}" type="sibTrans" cxnId="{DC19AD88-62C7-47C5-9BB4-922D9550DA00}">
      <dgm:prSet/>
      <dgm:spPr/>
      <dgm:t>
        <a:bodyPr/>
        <a:lstStyle/>
        <a:p>
          <a:endParaRPr lang="en-IN"/>
        </a:p>
      </dgm:t>
    </dgm:pt>
    <dgm:pt modelId="{96BA7D2E-29D4-471E-96DD-8C94270F523C}" type="pres">
      <dgm:prSet presAssocID="{62715F6A-BB5E-414C-881C-65A287FB24A2}" presName="linear" presStyleCnt="0">
        <dgm:presLayoutVars>
          <dgm:animLvl val="lvl"/>
          <dgm:resizeHandles val="exact"/>
        </dgm:presLayoutVars>
      </dgm:prSet>
      <dgm:spPr/>
    </dgm:pt>
    <dgm:pt modelId="{679D285A-A963-4E6F-AE09-45E36B9A8506}" type="pres">
      <dgm:prSet presAssocID="{D76D1053-2C31-4B9B-AB07-0B2C8EE5C14B}" presName="parentText" presStyleLbl="node1" presStyleIdx="0" presStyleCnt="3" custLinFactY="-33231" custLinFactNeighborX="-1394" custLinFactNeighborY="-100000">
        <dgm:presLayoutVars>
          <dgm:chMax val="0"/>
          <dgm:bulletEnabled val="1"/>
        </dgm:presLayoutVars>
      </dgm:prSet>
      <dgm:spPr/>
    </dgm:pt>
    <dgm:pt modelId="{8FC948E3-2019-4E9D-A884-345EA298D899}" type="pres">
      <dgm:prSet presAssocID="{886E87E8-8552-4C42-BD1E-FD7C04CE5BCF}" presName="spacer" presStyleCnt="0"/>
      <dgm:spPr/>
    </dgm:pt>
    <dgm:pt modelId="{A88B06F9-D7CC-4A0D-9DB5-5FF271163938}" type="pres">
      <dgm:prSet presAssocID="{AACD14AB-6166-42E2-BA82-707CAA564DEC}" presName="parentText" presStyleLbl="node1" presStyleIdx="1" presStyleCnt="3" custLinFactY="-2422" custLinFactNeighborX="64" custLinFactNeighborY="-100000">
        <dgm:presLayoutVars>
          <dgm:chMax val="0"/>
          <dgm:bulletEnabled val="1"/>
        </dgm:presLayoutVars>
      </dgm:prSet>
      <dgm:spPr/>
    </dgm:pt>
    <dgm:pt modelId="{2AE59A62-2EE1-4223-B8E9-60CF00BE2B59}" type="pres">
      <dgm:prSet presAssocID="{90846E20-B653-4D3D-9331-2BBF3C09DC5D}" presName="spacer" presStyleCnt="0"/>
      <dgm:spPr/>
    </dgm:pt>
    <dgm:pt modelId="{E79CC5FA-3B71-4D03-A892-564E85078297}" type="pres">
      <dgm:prSet presAssocID="{08F7EF6D-618A-4D78-87D2-A8F9670CD8D2}" presName="parentText" presStyleLbl="node1" presStyleIdx="2" presStyleCnt="3" custScaleY="97235" custLinFactY="25884" custLinFactNeighborY="100000">
        <dgm:presLayoutVars>
          <dgm:chMax val="0"/>
          <dgm:bulletEnabled val="1"/>
        </dgm:presLayoutVars>
      </dgm:prSet>
      <dgm:spPr/>
    </dgm:pt>
  </dgm:ptLst>
  <dgm:cxnLst>
    <dgm:cxn modelId="{FE17A419-DD8F-401C-8DFA-6332FC2E1C08}" type="presOf" srcId="{D76D1053-2C31-4B9B-AB07-0B2C8EE5C14B}" destId="{679D285A-A963-4E6F-AE09-45E36B9A8506}" srcOrd="0" destOrd="0" presId="urn:microsoft.com/office/officeart/2005/8/layout/vList2"/>
    <dgm:cxn modelId="{1C2D9F3D-B39A-4424-9FD4-2E18923E90E9}" type="presOf" srcId="{62715F6A-BB5E-414C-881C-65A287FB24A2}" destId="{96BA7D2E-29D4-471E-96DD-8C94270F523C}" srcOrd="0" destOrd="0" presId="urn:microsoft.com/office/officeart/2005/8/layout/vList2"/>
    <dgm:cxn modelId="{AF44EF76-C3DB-4A95-A188-491695581E46}" type="presOf" srcId="{AACD14AB-6166-42E2-BA82-707CAA564DEC}" destId="{A88B06F9-D7CC-4A0D-9DB5-5FF271163938}" srcOrd="0" destOrd="0" presId="urn:microsoft.com/office/officeart/2005/8/layout/vList2"/>
    <dgm:cxn modelId="{DC19AD88-62C7-47C5-9BB4-922D9550DA00}" srcId="{62715F6A-BB5E-414C-881C-65A287FB24A2}" destId="{08F7EF6D-618A-4D78-87D2-A8F9670CD8D2}" srcOrd="2" destOrd="0" parTransId="{C590A512-CEC1-4D4F-A276-E5BB9E8E5DA5}" sibTransId="{9855DF62-B325-44CD-A88E-FBE23F259734}"/>
    <dgm:cxn modelId="{866DB89E-16C5-4EB3-A5AD-A593E32B9359}" type="presOf" srcId="{08F7EF6D-618A-4D78-87D2-A8F9670CD8D2}" destId="{E79CC5FA-3B71-4D03-A892-564E85078297}" srcOrd="0" destOrd="0" presId="urn:microsoft.com/office/officeart/2005/8/layout/vList2"/>
    <dgm:cxn modelId="{FD00C2B5-3467-4A58-B7CA-436AAE70BAAE}" srcId="{62715F6A-BB5E-414C-881C-65A287FB24A2}" destId="{AACD14AB-6166-42E2-BA82-707CAA564DEC}" srcOrd="1" destOrd="0" parTransId="{D14AC590-6778-4D54-8457-84310B3BF539}" sibTransId="{90846E20-B653-4D3D-9331-2BBF3C09DC5D}"/>
    <dgm:cxn modelId="{39A4E6D0-2FA9-454E-8FFB-C665C61FFC6B}" srcId="{62715F6A-BB5E-414C-881C-65A287FB24A2}" destId="{D76D1053-2C31-4B9B-AB07-0B2C8EE5C14B}" srcOrd="0" destOrd="0" parTransId="{18582ECE-B0D1-489A-92F2-FBD50D06EEB4}" sibTransId="{886E87E8-8552-4C42-BD1E-FD7C04CE5BCF}"/>
    <dgm:cxn modelId="{8A5288F0-3F60-4C85-A77E-F1F0BD3851BF}" type="presParOf" srcId="{96BA7D2E-29D4-471E-96DD-8C94270F523C}" destId="{679D285A-A963-4E6F-AE09-45E36B9A8506}" srcOrd="0" destOrd="0" presId="urn:microsoft.com/office/officeart/2005/8/layout/vList2"/>
    <dgm:cxn modelId="{CE31F7A9-1439-45CF-8FEB-DF495E39C484}" type="presParOf" srcId="{96BA7D2E-29D4-471E-96DD-8C94270F523C}" destId="{8FC948E3-2019-4E9D-A884-345EA298D899}" srcOrd="1" destOrd="0" presId="urn:microsoft.com/office/officeart/2005/8/layout/vList2"/>
    <dgm:cxn modelId="{B7891D71-B775-41E6-BED0-0A2933F6D18C}" type="presParOf" srcId="{96BA7D2E-29D4-471E-96DD-8C94270F523C}" destId="{A88B06F9-D7CC-4A0D-9DB5-5FF271163938}" srcOrd="2" destOrd="0" presId="urn:microsoft.com/office/officeart/2005/8/layout/vList2"/>
    <dgm:cxn modelId="{9F95011B-A3A4-4589-85DC-510AB3DF6DCE}" type="presParOf" srcId="{96BA7D2E-29D4-471E-96DD-8C94270F523C}" destId="{2AE59A62-2EE1-4223-B8E9-60CF00BE2B59}" srcOrd="3" destOrd="0" presId="urn:microsoft.com/office/officeart/2005/8/layout/vList2"/>
    <dgm:cxn modelId="{5DB3683F-206C-4FBE-99E4-3B35EA5501BE}" type="presParOf" srcId="{96BA7D2E-29D4-471E-96DD-8C94270F523C}" destId="{E79CC5FA-3B71-4D03-A892-564E850782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9D3D77-C158-4090-9BCC-FA1FCCD618C2}" type="doc">
      <dgm:prSet loTypeId="urn:microsoft.com/office/officeart/2005/8/layout/vList2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IN"/>
        </a:p>
      </dgm:t>
    </dgm:pt>
    <dgm:pt modelId="{832EECF5-B66E-4ED3-BE43-7EF1F2667FFE}">
      <dgm:prSet custT="1"/>
      <dgm:spPr/>
      <dgm:t>
        <a:bodyPr/>
        <a:lstStyle/>
        <a:p>
          <a:pPr algn="ctr" rtl="0"/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Learning Outcomes</a:t>
          </a:r>
          <a:endParaRPr lang="en-IN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88C7C-59C9-4548-B270-CD8C3DAAB76A}" type="parTrans" cxnId="{9DEF841C-4AE6-47F0-A9E2-626F84CFB052}">
      <dgm:prSet/>
      <dgm:spPr/>
      <dgm:t>
        <a:bodyPr/>
        <a:lstStyle/>
        <a:p>
          <a:endParaRPr lang="en-IN"/>
        </a:p>
      </dgm:t>
    </dgm:pt>
    <dgm:pt modelId="{F82C2E97-EAA6-4FD1-97D1-17E625D4A935}" type="sibTrans" cxnId="{9DEF841C-4AE6-47F0-A9E2-626F84CFB052}">
      <dgm:prSet/>
      <dgm:spPr/>
      <dgm:t>
        <a:bodyPr/>
        <a:lstStyle/>
        <a:p>
          <a:endParaRPr lang="en-IN"/>
        </a:p>
      </dgm:t>
    </dgm:pt>
    <dgm:pt modelId="{B47959A9-3D6B-4F30-84DB-34396EC07041}" type="pres">
      <dgm:prSet presAssocID="{BB9D3D77-C158-4090-9BCC-FA1FCCD618C2}" presName="linear" presStyleCnt="0">
        <dgm:presLayoutVars>
          <dgm:animLvl val="lvl"/>
          <dgm:resizeHandles val="exact"/>
        </dgm:presLayoutVars>
      </dgm:prSet>
      <dgm:spPr/>
    </dgm:pt>
    <dgm:pt modelId="{9854E384-C9CE-4E20-B0F6-744C00BBFCAC}" type="pres">
      <dgm:prSet presAssocID="{832EECF5-B66E-4ED3-BE43-7EF1F2667FFE}" presName="parentText" presStyleLbl="node1" presStyleIdx="0" presStyleCnt="1" custLinFactNeighborY="-27850">
        <dgm:presLayoutVars>
          <dgm:chMax val="0"/>
          <dgm:bulletEnabled val="1"/>
        </dgm:presLayoutVars>
      </dgm:prSet>
      <dgm:spPr/>
    </dgm:pt>
  </dgm:ptLst>
  <dgm:cxnLst>
    <dgm:cxn modelId="{9DEF841C-4AE6-47F0-A9E2-626F84CFB052}" srcId="{BB9D3D77-C158-4090-9BCC-FA1FCCD618C2}" destId="{832EECF5-B66E-4ED3-BE43-7EF1F2667FFE}" srcOrd="0" destOrd="0" parTransId="{73A88C7C-59C9-4548-B270-CD8C3DAAB76A}" sibTransId="{F82C2E97-EAA6-4FD1-97D1-17E625D4A935}"/>
    <dgm:cxn modelId="{1216584E-C7D5-4316-A971-1FBD888360F2}" type="presOf" srcId="{BB9D3D77-C158-4090-9BCC-FA1FCCD618C2}" destId="{B47959A9-3D6B-4F30-84DB-34396EC07041}" srcOrd="0" destOrd="0" presId="urn:microsoft.com/office/officeart/2005/8/layout/vList2"/>
    <dgm:cxn modelId="{7DE34D55-174C-4C57-88B3-A76ED0FF00AD}" type="presOf" srcId="{832EECF5-B66E-4ED3-BE43-7EF1F2667FFE}" destId="{9854E384-C9CE-4E20-B0F6-744C00BBFCAC}" srcOrd="0" destOrd="0" presId="urn:microsoft.com/office/officeart/2005/8/layout/vList2"/>
    <dgm:cxn modelId="{67284F5D-EC6B-4035-ADFA-E236E7AE30BA}" type="presParOf" srcId="{B47959A9-3D6B-4F30-84DB-34396EC07041}" destId="{9854E384-C9CE-4E20-B0F6-744C00BBFC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9B1121-9B91-47CC-94AF-9FCB22C81AB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4813FB2-1212-4CEB-8F12-19FC287DC070}">
      <dgm:prSet custT="1"/>
      <dgm:spPr>
        <a:solidFill>
          <a:schemeClr val="accent6"/>
        </a:solidFill>
      </dgm:spPr>
      <dgm:t>
        <a:bodyPr/>
        <a:lstStyle/>
        <a:p>
          <a:pPr algn="ctr" rtl="0"/>
          <a:r>
            <a:rPr lang="en-IN" sz="2800" dirty="0">
              <a:latin typeface="Arial" pitchFamily="34" charset="0"/>
              <a:cs typeface="Arial" pitchFamily="34" charset="0"/>
            </a:rPr>
            <a:t>Summary</a:t>
          </a:r>
        </a:p>
      </dgm:t>
    </dgm:pt>
    <dgm:pt modelId="{8FAD587F-A17A-43CA-A70D-6F9242C260F8}" type="parTrans" cxnId="{8CCB117A-CE5F-4754-9BF1-BB664B8DF33E}">
      <dgm:prSet/>
      <dgm:spPr/>
      <dgm:t>
        <a:bodyPr/>
        <a:lstStyle/>
        <a:p>
          <a:endParaRPr lang="en-IN"/>
        </a:p>
      </dgm:t>
    </dgm:pt>
    <dgm:pt modelId="{A07878DF-CD5D-4142-8DFD-27E10CDE1CF5}" type="sibTrans" cxnId="{8CCB117A-CE5F-4754-9BF1-BB664B8DF33E}">
      <dgm:prSet/>
      <dgm:spPr/>
      <dgm:t>
        <a:bodyPr/>
        <a:lstStyle/>
        <a:p>
          <a:endParaRPr lang="en-IN"/>
        </a:p>
      </dgm:t>
    </dgm:pt>
    <dgm:pt modelId="{D2DE9543-E8E5-4064-A120-C9CD4279E5CB}">
      <dgm:prSet custT="1"/>
      <dgm:spPr/>
      <dgm:t>
        <a:bodyPr/>
        <a:lstStyle/>
        <a:p>
          <a:pPr rtl="0"/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Enumerate methods for preparation </a:t>
          </a:r>
          <a:r>
            <a:rPr lang="en-US" altLang="en-US" sz="2400" b="0" dirty="0">
              <a:latin typeface="Arial" panose="020B0604020202020204" pitchFamily="34" charset="0"/>
              <a:cs typeface="Arial" panose="020B0604020202020204" pitchFamily="34" charset="0"/>
            </a:rPr>
            <a:t>of benzene</a:t>
          </a:r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9ED81C6-2189-4AC3-8D39-B79F27498BC2}" type="parTrans" cxnId="{AA750C74-5056-432A-B243-94B7DF0CD2CF}">
      <dgm:prSet/>
      <dgm:spPr/>
      <dgm:t>
        <a:bodyPr/>
        <a:lstStyle/>
        <a:p>
          <a:endParaRPr lang="en-IN"/>
        </a:p>
      </dgm:t>
    </dgm:pt>
    <dgm:pt modelId="{3DF56CE6-E3B9-4A98-A895-A4AEA1D1EF60}" type="sibTrans" cxnId="{AA750C74-5056-432A-B243-94B7DF0CD2CF}">
      <dgm:prSet/>
      <dgm:spPr/>
      <dgm:t>
        <a:bodyPr/>
        <a:lstStyle/>
        <a:p>
          <a:endParaRPr lang="en-IN"/>
        </a:p>
      </dgm:t>
    </dgm:pt>
    <dgm:pt modelId="{3F7B4BA0-D432-44CF-A4DA-10275521E518}">
      <dgm:prSet custT="1"/>
      <dgm:spPr/>
      <dgm:t>
        <a:bodyPr/>
        <a:lstStyle/>
        <a:p>
          <a:pPr rtl="0"/>
          <a:r>
            <a:rPr lang="en-US" altLang="en-US" sz="2400" b="0" dirty="0">
              <a:latin typeface="Arial" panose="020B0604020202020204" pitchFamily="34" charset="0"/>
              <a:cs typeface="Arial" panose="020B0604020202020204" pitchFamily="34" charset="0"/>
            </a:rPr>
            <a:t>Explain chemical properties / reactions of benzene</a:t>
          </a:r>
          <a:endParaRPr lang="en-IN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D0759-C3B6-4942-A5B8-E6727C397EE8}" type="parTrans" cxnId="{B2A71C4B-F741-44AB-92C7-DF68CC939665}">
      <dgm:prSet/>
      <dgm:spPr/>
      <dgm:t>
        <a:bodyPr/>
        <a:lstStyle/>
        <a:p>
          <a:endParaRPr lang="en-IN"/>
        </a:p>
      </dgm:t>
    </dgm:pt>
    <dgm:pt modelId="{E2BA46C4-87C9-4A91-9AD6-8F6CEFF42510}" type="sibTrans" cxnId="{B2A71C4B-F741-44AB-92C7-DF68CC939665}">
      <dgm:prSet/>
      <dgm:spPr/>
      <dgm:t>
        <a:bodyPr/>
        <a:lstStyle/>
        <a:p>
          <a:endParaRPr lang="en-IN"/>
        </a:p>
      </dgm:t>
    </dgm:pt>
    <dgm:pt modelId="{DB388F38-9B17-44C5-8A12-3EDD89E8325A}">
      <dgm:prSet custT="1"/>
      <dgm:spPr/>
      <dgm:t>
        <a:bodyPr/>
        <a:lstStyle/>
        <a:p>
          <a:pPr rtl="0"/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Describe chemical reactions like; Halogenation, Nitration, sulfonation</a:t>
          </a:r>
        </a:p>
      </dgm:t>
    </dgm:pt>
    <dgm:pt modelId="{53DA72B3-8C91-49C5-8EB1-D5658E0D8033}" type="parTrans" cxnId="{B40A12F4-FD26-4A37-A66B-747A88CE0CA6}">
      <dgm:prSet/>
      <dgm:spPr/>
      <dgm:t>
        <a:bodyPr/>
        <a:lstStyle/>
        <a:p>
          <a:endParaRPr lang="en-IN"/>
        </a:p>
      </dgm:t>
    </dgm:pt>
    <dgm:pt modelId="{A579C9CA-3983-4CBE-8C5A-692753D4ED15}" type="sibTrans" cxnId="{B40A12F4-FD26-4A37-A66B-747A88CE0CA6}">
      <dgm:prSet/>
      <dgm:spPr/>
      <dgm:t>
        <a:bodyPr/>
        <a:lstStyle/>
        <a:p>
          <a:endParaRPr lang="en-IN"/>
        </a:p>
      </dgm:t>
    </dgm:pt>
    <dgm:pt modelId="{41E7796B-2D91-4B8E-AA8D-99EAC10D7E9E}">
      <dgm:prSet custT="1"/>
      <dgm:spPr/>
      <dgm:t>
        <a:bodyPr/>
        <a:lstStyle/>
        <a:p>
          <a:pPr rtl="0"/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Describe chemical reactions like; Friedal Crafts alkylation, Friedal Crafts acylation </a:t>
          </a:r>
        </a:p>
      </dgm:t>
    </dgm:pt>
    <dgm:pt modelId="{93F0D215-D8FD-47B1-9DE9-5668E7A0D3D5}" type="parTrans" cxnId="{0ADA2681-51DF-40FD-8D7E-FB651A25877F}">
      <dgm:prSet/>
      <dgm:spPr/>
      <dgm:t>
        <a:bodyPr/>
        <a:lstStyle/>
        <a:p>
          <a:endParaRPr lang="en-IN"/>
        </a:p>
      </dgm:t>
    </dgm:pt>
    <dgm:pt modelId="{987CF725-E557-4C8D-A904-9E6B9DB30E02}" type="sibTrans" cxnId="{0ADA2681-51DF-40FD-8D7E-FB651A25877F}">
      <dgm:prSet/>
      <dgm:spPr/>
      <dgm:t>
        <a:bodyPr/>
        <a:lstStyle/>
        <a:p>
          <a:endParaRPr lang="en-IN"/>
        </a:p>
      </dgm:t>
    </dgm:pt>
    <dgm:pt modelId="{1B506B34-6411-476A-9220-C6B7F7166FD6}" type="pres">
      <dgm:prSet presAssocID="{C89B1121-9B91-47CC-94AF-9FCB22C81ABD}" presName="linear" presStyleCnt="0">
        <dgm:presLayoutVars>
          <dgm:animLvl val="lvl"/>
          <dgm:resizeHandles val="exact"/>
        </dgm:presLayoutVars>
      </dgm:prSet>
      <dgm:spPr/>
    </dgm:pt>
    <dgm:pt modelId="{2AF828E6-0EC2-46E4-AA1A-01DA98314038}" type="pres">
      <dgm:prSet presAssocID="{C4813FB2-1212-4CEB-8F12-19FC287DC070}" presName="parentText" presStyleLbl="node1" presStyleIdx="0" presStyleCnt="5" custScaleX="32015" custScaleY="76291" custLinFactY="12651" custLinFactNeighborY="100000">
        <dgm:presLayoutVars>
          <dgm:chMax val="0"/>
          <dgm:bulletEnabled val="1"/>
        </dgm:presLayoutVars>
      </dgm:prSet>
      <dgm:spPr/>
    </dgm:pt>
    <dgm:pt modelId="{64BFE296-0C50-4462-98AF-544A71F8D6D7}" type="pres">
      <dgm:prSet presAssocID="{A07878DF-CD5D-4142-8DFD-27E10CDE1CF5}" presName="spacer" presStyleCnt="0"/>
      <dgm:spPr/>
    </dgm:pt>
    <dgm:pt modelId="{F15FC01D-AC00-4478-8C96-CB2CA04FFEA6}" type="pres">
      <dgm:prSet presAssocID="{D2DE9543-E8E5-4064-A120-C9CD4279E5CB}" presName="parentText" presStyleLbl="node1" presStyleIdx="1" presStyleCnt="5" custLinFactY="57361" custLinFactNeighborY="100000">
        <dgm:presLayoutVars>
          <dgm:chMax val="0"/>
          <dgm:bulletEnabled val="1"/>
        </dgm:presLayoutVars>
      </dgm:prSet>
      <dgm:spPr/>
    </dgm:pt>
    <dgm:pt modelId="{9AB03FA3-18C3-40D9-ACAF-BB9F22FD63E9}" type="pres">
      <dgm:prSet presAssocID="{3DF56CE6-E3B9-4A98-A895-A4AEA1D1EF60}" presName="spacer" presStyleCnt="0"/>
      <dgm:spPr/>
    </dgm:pt>
    <dgm:pt modelId="{FD8D7A0C-5164-4082-A04E-A0B6BF56E155}" type="pres">
      <dgm:prSet presAssocID="{3F7B4BA0-D432-44CF-A4DA-10275521E518}" presName="parentText" presStyleLbl="node1" presStyleIdx="2" presStyleCnt="5" custLinFactY="32621" custLinFactNeighborY="100000">
        <dgm:presLayoutVars>
          <dgm:chMax val="0"/>
          <dgm:bulletEnabled val="1"/>
        </dgm:presLayoutVars>
      </dgm:prSet>
      <dgm:spPr/>
    </dgm:pt>
    <dgm:pt modelId="{ECDEEC10-011E-4500-BFAD-BB57EDAAD8D1}" type="pres">
      <dgm:prSet presAssocID="{E2BA46C4-87C9-4A91-9AD6-8F6CEFF42510}" presName="spacer" presStyleCnt="0"/>
      <dgm:spPr/>
    </dgm:pt>
    <dgm:pt modelId="{C29B9718-E36A-4123-A6E7-804057755698}" type="pres">
      <dgm:prSet presAssocID="{DB388F38-9B17-44C5-8A12-3EDD89E8325A}" presName="parentText" presStyleLbl="node1" presStyleIdx="3" presStyleCnt="5" custLinFactY="12814" custLinFactNeighborX="-808" custLinFactNeighborY="100000">
        <dgm:presLayoutVars>
          <dgm:chMax val="0"/>
          <dgm:bulletEnabled val="1"/>
        </dgm:presLayoutVars>
      </dgm:prSet>
      <dgm:spPr/>
    </dgm:pt>
    <dgm:pt modelId="{D9B25345-3CD2-4024-9FB4-746199489B30}" type="pres">
      <dgm:prSet presAssocID="{A579C9CA-3983-4CBE-8C5A-692753D4ED15}" presName="spacer" presStyleCnt="0"/>
      <dgm:spPr/>
    </dgm:pt>
    <dgm:pt modelId="{7354CE02-4E2A-4852-9FA5-8184D1CCCBC2}" type="pres">
      <dgm:prSet presAssocID="{41E7796B-2D91-4B8E-AA8D-99EAC10D7E9E}" presName="parentText" presStyleLbl="node1" presStyleIdx="4" presStyleCnt="5" custLinFactNeighborX="-808" custLinFactNeighborY="6884">
        <dgm:presLayoutVars>
          <dgm:chMax val="0"/>
          <dgm:bulletEnabled val="1"/>
        </dgm:presLayoutVars>
      </dgm:prSet>
      <dgm:spPr/>
    </dgm:pt>
  </dgm:ptLst>
  <dgm:cxnLst>
    <dgm:cxn modelId="{4AEA7C08-A2CA-49FF-9F0A-CE329AC36158}" type="presOf" srcId="{D2DE9543-E8E5-4064-A120-C9CD4279E5CB}" destId="{F15FC01D-AC00-4478-8C96-CB2CA04FFEA6}" srcOrd="0" destOrd="0" presId="urn:microsoft.com/office/officeart/2005/8/layout/vList2"/>
    <dgm:cxn modelId="{4870DC10-092C-44C1-BC5D-E107D7B8A342}" type="presOf" srcId="{41E7796B-2D91-4B8E-AA8D-99EAC10D7E9E}" destId="{7354CE02-4E2A-4852-9FA5-8184D1CCCBC2}" srcOrd="0" destOrd="0" presId="urn:microsoft.com/office/officeart/2005/8/layout/vList2"/>
    <dgm:cxn modelId="{7EE7EC5B-7855-4246-8B5D-73DC2E233CF1}" type="presOf" srcId="{C89B1121-9B91-47CC-94AF-9FCB22C81ABD}" destId="{1B506B34-6411-476A-9220-C6B7F7166FD6}" srcOrd="0" destOrd="0" presId="urn:microsoft.com/office/officeart/2005/8/layout/vList2"/>
    <dgm:cxn modelId="{B2A71C4B-F741-44AB-92C7-DF68CC939665}" srcId="{C89B1121-9B91-47CC-94AF-9FCB22C81ABD}" destId="{3F7B4BA0-D432-44CF-A4DA-10275521E518}" srcOrd="2" destOrd="0" parTransId="{C15D0759-C3B6-4942-A5B8-E6727C397EE8}" sibTransId="{E2BA46C4-87C9-4A91-9AD6-8F6CEFF42510}"/>
    <dgm:cxn modelId="{28CAFB4C-6D0F-4B09-B2F8-4826CC3133F8}" type="presOf" srcId="{DB388F38-9B17-44C5-8A12-3EDD89E8325A}" destId="{C29B9718-E36A-4123-A6E7-804057755698}" srcOrd="0" destOrd="0" presId="urn:microsoft.com/office/officeart/2005/8/layout/vList2"/>
    <dgm:cxn modelId="{AA750C74-5056-432A-B243-94B7DF0CD2CF}" srcId="{C89B1121-9B91-47CC-94AF-9FCB22C81ABD}" destId="{D2DE9543-E8E5-4064-A120-C9CD4279E5CB}" srcOrd="1" destOrd="0" parTransId="{59ED81C6-2189-4AC3-8D39-B79F27498BC2}" sibTransId="{3DF56CE6-E3B9-4A98-A895-A4AEA1D1EF60}"/>
    <dgm:cxn modelId="{8CCB117A-CE5F-4754-9BF1-BB664B8DF33E}" srcId="{C89B1121-9B91-47CC-94AF-9FCB22C81ABD}" destId="{C4813FB2-1212-4CEB-8F12-19FC287DC070}" srcOrd="0" destOrd="0" parTransId="{8FAD587F-A17A-43CA-A70D-6F9242C260F8}" sibTransId="{A07878DF-CD5D-4142-8DFD-27E10CDE1CF5}"/>
    <dgm:cxn modelId="{0ADA2681-51DF-40FD-8D7E-FB651A25877F}" srcId="{C89B1121-9B91-47CC-94AF-9FCB22C81ABD}" destId="{41E7796B-2D91-4B8E-AA8D-99EAC10D7E9E}" srcOrd="4" destOrd="0" parTransId="{93F0D215-D8FD-47B1-9DE9-5668E7A0D3D5}" sibTransId="{987CF725-E557-4C8D-A904-9E6B9DB30E02}"/>
    <dgm:cxn modelId="{8AD1409F-1EE0-4EC6-B324-96556CB11111}" type="presOf" srcId="{3F7B4BA0-D432-44CF-A4DA-10275521E518}" destId="{FD8D7A0C-5164-4082-A04E-A0B6BF56E155}" srcOrd="0" destOrd="0" presId="urn:microsoft.com/office/officeart/2005/8/layout/vList2"/>
    <dgm:cxn modelId="{B40A12F4-FD26-4A37-A66B-747A88CE0CA6}" srcId="{C89B1121-9B91-47CC-94AF-9FCB22C81ABD}" destId="{DB388F38-9B17-44C5-8A12-3EDD89E8325A}" srcOrd="3" destOrd="0" parTransId="{53DA72B3-8C91-49C5-8EB1-D5658E0D8033}" sibTransId="{A579C9CA-3983-4CBE-8C5A-692753D4ED15}"/>
    <dgm:cxn modelId="{47D834F9-32E1-4205-A45E-76140DEEA49B}" type="presOf" srcId="{C4813FB2-1212-4CEB-8F12-19FC287DC070}" destId="{2AF828E6-0EC2-46E4-AA1A-01DA98314038}" srcOrd="0" destOrd="0" presId="urn:microsoft.com/office/officeart/2005/8/layout/vList2"/>
    <dgm:cxn modelId="{A84F36D9-2A96-48FA-A065-FFBA7D1908A6}" type="presParOf" srcId="{1B506B34-6411-476A-9220-C6B7F7166FD6}" destId="{2AF828E6-0EC2-46E4-AA1A-01DA98314038}" srcOrd="0" destOrd="0" presId="urn:microsoft.com/office/officeart/2005/8/layout/vList2"/>
    <dgm:cxn modelId="{656196D1-02EA-4402-9C0D-CEA67A828132}" type="presParOf" srcId="{1B506B34-6411-476A-9220-C6B7F7166FD6}" destId="{64BFE296-0C50-4462-98AF-544A71F8D6D7}" srcOrd="1" destOrd="0" presId="urn:microsoft.com/office/officeart/2005/8/layout/vList2"/>
    <dgm:cxn modelId="{6D6FC450-4B1E-46A2-82BE-7919C01C3E77}" type="presParOf" srcId="{1B506B34-6411-476A-9220-C6B7F7166FD6}" destId="{F15FC01D-AC00-4478-8C96-CB2CA04FFEA6}" srcOrd="2" destOrd="0" presId="urn:microsoft.com/office/officeart/2005/8/layout/vList2"/>
    <dgm:cxn modelId="{9FD85D31-AF6A-4587-9FB0-9724671566AB}" type="presParOf" srcId="{1B506B34-6411-476A-9220-C6B7F7166FD6}" destId="{9AB03FA3-18C3-40D9-ACAF-BB9F22FD63E9}" srcOrd="3" destOrd="0" presId="urn:microsoft.com/office/officeart/2005/8/layout/vList2"/>
    <dgm:cxn modelId="{C4641938-BB60-46CE-A8D2-9DB713693988}" type="presParOf" srcId="{1B506B34-6411-476A-9220-C6B7F7166FD6}" destId="{FD8D7A0C-5164-4082-A04E-A0B6BF56E155}" srcOrd="4" destOrd="0" presId="urn:microsoft.com/office/officeart/2005/8/layout/vList2"/>
    <dgm:cxn modelId="{4F346A35-B151-4AE4-9EF1-988F1B04B67C}" type="presParOf" srcId="{1B506B34-6411-476A-9220-C6B7F7166FD6}" destId="{ECDEEC10-011E-4500-BFAD-BB57EDAAD8D1}" srcOrd="5" destOrd="0" presId="urn:microsoft.com/office/officeart/2005/8/layout/vList2"/>
    <dgm:cxn modelId="{A1A91C61-E073-49E7-BCAD-3132CF082A1D}" type="presParOf" srcId="{1B506B34-6411-476A-9220-C6B7F7166FD6}" destId="{C29B9718-E36A-4123-A6E7-804057755698}" srcOrd="6" destOrd="0" presId="urn:microsoft.com/office/officeart/2005/8/layout/vList2"/>
    <dgm:cxn modelId="{DBB06C1A-DD7F-4BA9-BD50-0407E77CBA98}" type="presParOf" srcId="{1B506B34-6411-476A-9220-C6B7F7166FD6}" destId="{D9B25345-3CD2-4024-9FB4-746199489B30}" srcOrd="7" destOrd="0" presId="urn:microsoft.com/office/officeart/2005/8/layout/vList2"/>
    <dgm:cxn modelId="{D9A49E2E-14BA-48DB-AD39-C3C1272E5568}" type="presParOf" srcId="{1B506B34-6411-476A-9220-C6B7F7166FD6}" destId="{7354CE02-4E2A-4852-9FA5-8184D1CCCB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E384-C9CE-4E20-B0F6-744C00BBFCAC}">
      <dsp:nvSpPr>
        <dsp:cNvPr id="0" name=""/>
        <dsp:cNvSpPr/>
      </dsp:nvSpPr>
      <dsp:spPr>
        <a:xfrm>
          <a:off x="0" y="0"/>
          <a:ext cx="4043364" cy="461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Learning Outcomes</a:t>
          </a:r>
          <a:endParaRPr lang="en-IN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0" y="22520"/>
        <a:ext cx="3998324" cy="416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828E6-0EC2-46E4-AA1A-01DA98314038}">
      <dsp:nvSpPr>
        <dsp:cNvPr id="0" name=""/>
        <dsp:cNvSpPr/>
      </dsp:nvSpPr>
      <dsp:spPr>
        <a:xfrm>
          <a:off x="0" y="130055"/>
          <a:ext cx="8626078" cy="90335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After completion of this topic student shall be able to </a:t>
          </a:r>
        </a:p>
      </dsp:txBody>
      <dsp:txXfrm>
        <a:off x="44098" y="174153"/>
        <a:ext cx="8537882" cy="815154"/>
      </dsp:txXfrm>
    </dsp:sp>
    <dsp:sp modelId="{F15FC01D-AC00-4478-8C96-CB2CA04FFEA6}">
      <dsp:nvSpPr>
        <dsp:cNvPr id="0" name=""/>
        <dsp:cNvSpPr/>
      </dsp:nvSpPr>
      <dsp:spPr>
        <a:xfrm>
          <a:off x="0" y="1451525"/>
          <a:ext cx="8626078" cy="9033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Enumerate methods for preparation </a:t>
          </a:r>
          <a:r>
            <a:rPr lang="en-US" alt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of benzene</a:t>
          </a: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44098" y="1495623"/>
        <a:ext cx="8537882" cy="815154"/>
      </dsp:txXfrm>
    </dsp:sp>
    <dsp:sp modelId="{FD8D7A0C-5164-4082-A04E-A0B6BF56E155}">
      <dsp:nvSpPr>
        <dsp:cNvPr id="0" name=""/>
        <dsp:cNvSpPr/>
      </dsp:nvSpPr>
      <dsp:spPr>
        <a:xfrm>
          <a:off x="0" y="2145618"/>
          <a:ext cx="8626078" cy="9033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Explain chemical properties / reactions of benzene</a:t>
          </a:r>
          <a:endParaRPr lang="en-IN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98" y="2189716"/>
        <a:ext cx="8537882" cy="815154"/>
      </dsp:txXfrm>
    </dsp:sp>
    <dsp:sp modelId="{C29B9718-E36A-4123-A6E7-804057755698}">
      <dsp:nvSpPr>
        <dsp:cNvPr id="0" name=""/>
        <dsp:cNvSpPr/>
      </dsp:nvSpPr>
      <dsp:spPr>
        <a:xfrm>
          <a:off x="0" y="2884273"/>
          <a:ext cx="8626078" cy="9033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Describe chemical reactions like; Halogenation, Nitration, sulfonation</a:t>
          </a:r>
        </a:p>
      </dsp:txBody>
      <dsp:txXfrm>
        <a:off x="44098" y="2928371"/>
        <a:ext cx="8537882" cy="815154"/>
      </dsp:txXfrm>
    </dsp:sp>
    <dsp:sp modelId="{7354CE02-4E2A-4852-9FA5-8184D1CCCBC2}">
      <dsp:nvSpPr>
        <dsp:cNvPr id="0" name=""/>
        <dsp:cNvSpPr/>
      </dsp:nvSpPr>
      <dsp:spPr>
        <a:xfrm>
          <a:off x="0" y="3672848"/>
          <a:ext cx="8626078" cy="9033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Describe chemical reactions like; Friedal Crafts alkylation, Friedal Crafts acylation </a:t>
          </a:r>
        </a:p>
      </dsp:txBody>
      <dsp:txXfrm>
        <a:off x="44098" y="3716946"/>
        <a:ext cx="8537882" cy="815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D285A-A963-4E6F-AE09-45E36B9A8506}">
      <dsp:nvSpPr>
        <dsp:cNvPr id="0" name=""/>
        <dsp:cNvSpPr/>
      </dsp:nvSpPr>
      <dsp:spPr>
        <a:xfrm>
          <a:off x="0" y="102487"/>
          <a:ext cx="2934268" cy="124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From sodium salt of benzoic acid</a:t>
          </a:r>
        </a:p>
      </dsp:txBody>
      <dsp:txXfrm>
        <a:off x="60752" y="163239"/>
        <a:ext cx="2812764" cy="1123010"/>
      </dsp:txXfrm>
    </dsp:sp>
    <dsp:sp modelId="{A88B06F9-D7CC-4A0D-9DB5-5FF271163938}">
      <dsp:nvSpPr>
        <dsp:cNvPr id="0" name=""/>
        <dsp:cNvSpPr/>
      </dsp:nvSpPr>
      <dsp:spPr>
        <a:xfrm>
          <a:off x="0" y="1819704"/>
          <a:ext cx="2934268" cy="124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From benzene sulfonic acid</a:t>
          </a:r>
        </a:p>
      </dsp:txBody>
      <dsp:txXfrm>
        <a:off x="60752" y="1880456"/>
        <a:ext cx="2812764" cy="1123010"/>
      </dsp:txXfrm>
    </dsp:sp>
    <dsp:sp modelId="{E79CC5FA-3B71-4D03-A892-564E85078297}">
      <dsp:nvSpPr>
        <dsp:cNvPr id="0" name=""/>
        <dsp:cNvSpPr/>
      </dsp:nvSpPr>
      <dsp:spPr>
        <a:xfrm>
          <a:off x="0" y="3684331"/>
          <a:ext cx="2934268" cy="1210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From benzene diazonium salts</a:t>
          </a:r>
        </a:p>
      </dsp:txBody>
      <dsp:txXfrm>
        <a:off x="59072" y="3743403"/>
        <a:ext cx="2816124" cy="1091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E384-C9CE-4E20-B0F6-744C00BBFCAC}">
      <dsp:nvSpPr>
        <dsp:cNvPr id="0" name=""/>
        <dsp:cNvSpPr/>
      </dsp:nvSpPr>
      <dsp:spPr>
        <a:xfrm>
          <a:off x="0" y="0"/>
          <a:ext cx="4043364" cy="461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Learning Outcomes</a:t>
          </a:r>
          <a:endParaRPr lang="en-IN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0" y="22520"/>
        <a:ext cx="3998324" cy="416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828E6-0EC2-46E4-AA1A-01DA98314038}">
      <dsp:nvSpPr>
        <dsp:cNvPr id="0" name=""/>
        <dsp:cNvSpPr/>
      </dsp:nvSpPr>
      <dsp:spPr>
        <a:xfrm>
          <a:off x="2932219" y="204312"/>
          <a:ext cx="2761638" cy="68853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Arial" pitchFamily="34" charset="0"/>
              <a:cs typeface="Arial" pitchFamily="34" charset="0"/>
            </a:rPr>
            <a:t>Summary</a:t>
          </a:r>
        </a:p>
      </dsp:txBody>
      <dsp:txXfrm>
        <a:off x="2965830" y="237923"/>
        <a:ext cx="2694416" cy="621310"/>
      </dsp:txXfrm>
    </dsp:sp>
    <dsp:sp modelId="{F15FC01D-AC00-4478-8C96-CB2CA04FFEA6}">
      <dsp:nvSpPr>
        <dsp:cNvPr id="0" name=""/>
        <dsp:cNvSpPr/>
      </dsp:nvSpPr>
      <dsp:spPr>
        <a:xfrm>
          <a:off x="0" y="1345317"/>
          <a:ext cx="8626078" cy="902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Enumerate methods for preparation </a:t>
          </a:r>
          <a:r>
            <a:rPr lang="en-US" alt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of benzene</a:t>
          </a: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44057" y="1389374"/>
        <a:ext cx="8537964" cy="814394"/>
      </dsp:txXfrm>
    </dsp:sp>
    <dsp:sp modelId="{FD8D7A0C-5164-4082-A04E-A0B6BF56E155}">
      <dsp:nvSpPr>
        <dsp:cNvPr id="0" name=""/>
        <dsp:cNvSpPr/>
      </dsp:nvSpPr>
      <dsp:spPr>
        <a:xfrm>
          <a:off x="0" y="2073505"/>
          <a:ext cx="8626078" cy="902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Explain chemical properties / reactions of benzene</a:t>
          </a:r>
          <a:endParaRPr lang="en-IN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57" y="2117562"/>
        <a:ext cx="8537964" cy="814394"/>
      </dsp:txXfrm>
    </dsp:sp>
    <dsp:sp modelId="{C29B9718-E36A-4123-A6E7-804057755698}">
      <dsp:nvSpPr>
        <dsp:cNvPr id="0" name=""/>
        <dsp:cNvSpPr/>
      </dsp:nvSpPr>
      <dsp:spPr>
        <a:xfrm>
          <a:off x="0" y="2846214"/>
          <a:ext cx="8626078" cy="902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Describe chemical reactions like; Halogenation, Nitration, sulfonation</a:t>
          </a:r>
        </a:p>
      </dsp:txBody>
      <dsp:txXfrm>
        <a:off x="44057" y="2890271"/>
        <a:ext cx="8537964" cy="814394"/>
      </dsp:txXfrm>
    </dsp:sp>
    <dsp:sp modelId="{7354CE02-4E2A-4852-9FA5-8184D1CCCBC2}">
      <dsp:nvSpPr>
        <dsp:cNvPr id="0" name=""/>
        <dsp:cNvSpPr/>
      </dsp:nvSpPr>
      <dsp:spPr>
        <a:xfrm>
          <a:off x="0" y="3636446"/>
          <a:ext cx="8626078" cy="9025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Describe chemical reactions like; Friedal Crafts alkylation, Friedal Crafts acylation </a:t>
          </a:r>
        </a:p>
      </dsp:txBody>
      <dsp:txXfrm>
        <a:off x="44057" y="3680503"/>
        <a:ext cx="8537964" cy="81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A3A6-7F6B-44D3-8365-CBCE85A626D1}" type="datetimeFigureOut">
              <a:rPr lang="en-IN" smtClean="0"/>
              <a:pPr/>
              <a:t>26-02-2024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D9BC-9D7D-45A2-961C-D12C3F39796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620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5B0A5-C88B-45C2-9BEC-2B3E5136F389}" type="datetimeFigureOut">
              <a:rPr lang="en-IN" smtClean="0"/>
              <a:pPr/>
              <a:t>26-02-2024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484F-728D-4DC1-9D99-3B7B7B7FD83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17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2B5D-A67D-49B5-A66A-061BB6A30463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5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5484F-728D-4DC1-9D99-3B7B7B7FD831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80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0784-B75B-4CB7-8896-43D9BCBB2656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7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441A-1D7E-4284-9D47-BD1E676805D7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70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7D31-B543-4246-A9EE-B1A1913B4D30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05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3F5-DF0F-40E8-81FC-126E0E48C9F9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61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AB46-4192-4399-B460-CA2201A054B9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70A-0A62-4287-907A-5B4C72B3529B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245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B37-9EDB-44F6-BFF7-0C921B952C74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70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879-431C-496F-85FA-90A07C0C9074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34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7561-E630-4333-A807-AF909D6C8BDD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49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ECD8-06B2-4B2F-A593-B42220CC1489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70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E684-BD70-49A8-9E29-467928D79D71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57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"/>
            <a:ext cx="1507067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37" y="69474"/>
            <a:ext cx="1443567" cy="9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s://www.youtube.com/channel/UCsQae74-x4t5iYK02iPRTxA?view_as=subscriber" TargetMode="External"/><Relationship Id="rId5" Type="http://schemas.openxmlformats.org/officeDocument/2006/relationships/hyperlink" Target="https://khanzamir5588.wixsite.com/zamir" TargetMode="External"/><Relationship Id="rId4" Type="http://schemas.openxmlformats.org/officeDocument/2006/relationships/hyperlink" Target="mailto:khanzamir.5588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06391" y="5408297"/>
            <a:ext cx="3180838" cy="5429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5484" y="111443"/>
            <a:ext cx="6858000" cy="591826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Benzene and its derivatives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7123"/>
            <a:ext cx="9144000" cy="957262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I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Zamir G Khan </a:t>
            </a:r>
          </a:p>
          <a:p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</a:t>
            </a:r>
          </a:p>
          <a:p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R Patel Institute of Pharmaceutical Education and Research Shirpur, Dist. Dhule, (M.S) 425405</a:t>
            </a:r>
          </a:p>
          <a:p>
            <a:endParaRPr lang="en-I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50327" y="5414964"/>
            <a:ext cx="3136902" cy="54292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5" name="Oval 4"/>
          <p:cNvSpPr/>
          <p:nvPr/>
        </p:nvSpPr>
        <p:spPr>
          <a:xfrm>
            <a:off x="4806386" y="5400678"/>
            <a:ext cx="628651" cy="571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pic>
        <p:nvPicPr>
          <p:cNvPr id="16" name="Picture 2" descr="https://www.clipartmax.com/png/full/318-3189437_1-answer-benzene-3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32" y="995920"/>
            <a:ext cx="2156347" cy="24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89364"/>
      </p:ext>
    </p:extLst>
  </p:cSld>
  <p:clrMapOvr>
    <a:masterClrMapping/>
  </p:clrMapOvr>
  <p:transition spd="slow" advClick="0" advTm="32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277 L 0.21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EC79-9A30-47A2-8AB6-63ECE736FE57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39"/>
          <a:stretch/>
        </p:blipFill>
        <p:spPr>
          <a:xfrm>
            <a:off x="2752066" y="1037233"/>
            <a:ext cx="6837614" cy="50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0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ate Placeholder 19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85C0-0B81-4928-99BC-850907738CD9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192" name="Picture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84" y="856672"/>
            <a:ext cx="6755643" cy="5499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3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2FAE-3F95-4A43-B399-1BBA9864AF5B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38" y="1186915"/>
            <a:ext cx="6483822" cy="3626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404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25A9-DD3E-4576-8D54-F2B96129AC76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41" y="1277837"/>
            <a:ext cx="6299017" cy="4126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80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587D-91A3-4D3C-8B66-459523F6F09F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344005" y="1170846"/>
            <a:ext cx="550399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60"/>
              </a:spcBef>
            </a:pPr>
            <a:r>
              <a:rPr sz="2400" b="1" spc="5" dirty="0">
                <a:latin typeface="Arial"/>
                <a:cs typeface="Arial"/>
              </a:rPr>
              <a:t>Bromination-Why </a:t>
            </a:r>
            <a:r>
              <a:rPr sz="2400" b="1" dirty="0">
                <a:latin typeface="Arial"/>
                <a:cs typeface="Arial"/>
              </a:rPr>
              <a:t>not </a:t>
            </a:r>
            <a:r>
              <a:rPr sz="2400" b="1" spc="5" dirty="0">
                <a:latin typeface="Arial"/>
                <a:cs typeface="Arial"/>
              </a:rPr>
              <a:t>addn of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Br</a:t>
            </a:r>
            <a:r>
              <a:rPr sz="2400" b="1" spc="7" baseline="-21367" dirty="0">
                <a:latin typeface="Arial"/>
                <a:cs typeface="Arial"/>
              </a:rPr>
              <a:t>2</a:t>
            </a:r>
            <a:r>
              <a:rPr sz="2400" b="1" spc="5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6" name="object 4"/>
          <p:cNvGrpSpPr/>
          <p:nvPr/>
        </p:nvGrpSpPr>
        <p:grpSpPr>
          <a:xfrm>
            <a:off x="2891440" y="1692325"/>
            <a:ext cx="6409127" cy="4664028"/>
            <a:chOff x="1477057" y="1060077"/>
            <a:chExt cx="4770755" cy="3298825"/>
          </a:xfrm>
        </p:grpSpPr>
        <p:sp>
          <p:nvSpPr>
            <p:cNvPr id="7" name="object 5"/>
            <p:cNvSpPr/>
            <p:nvPr/>
          </p:nvSpPr>
          <p:spPr>
            <a:xfrm>
              <a:off x="1477057" y="1060077"/>
              <a:ext cx="4770290" cy="32986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801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bject 6"/>
            <p:cNvSpPr/>
            <p:nvPr/>
          </p:nvSpPr>
          <p:spPr>
            <a:xfrm>
              <a:off x="2782239" y="3189376"/>
              <a:ext cx="1920239" cy="336550"/>
            </a:xfrm>
            <a:custGeom>
              <a:avLst/>
              <a:gdLst/>
              <a:ahLst/>
              <a:cxnLst/>
              <a:rect l="l" t="t" r="r" b="b"/>
              <a:pathLst>
                <a:path w="1920239" h="336550">
                  <a:moveTo>
                    <a:pt x="1439951" y="0"/>
                  </a:moveTo>
                  <a:lnTo>
                    <a:pt x="1439951" y="83997"/>
                  </a:lnTo>
                  <a:lnTo>
                    <a:pt x="0" y="83997"/>
                  </a:lnTo>
                  <a:lnTo>
                    <a:pt x="0" y="251993"/>
                  </a:lnTo>
                  <a:lnTo>
                    <a:pt x="1439951" y="251993"/>
                  </a:lnTo>
                  <a:lnTo>
                    <a:pt x="1439951" y="335991"/>
                  </a:lnTo>
                  <a:lnTo>
                    <a:pt x="1919935" y="167995"/>
                  </a:lnTo>
                  <a:lnTo>
                    <a:pt x="1439951" y="0"/>
                  </a:lnTo>
                  <a:close/>
                </a:path>
              </a:pathLst>
            </a:custGeom>
            <a:solidFill>
              <a:srgbClr val="FCFCFC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801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object 7"/>
            <p:cNvSpPr/>
            <p:nvPr/>
          </p:nvSpPr>
          <p:spPr>
            <a:xfrm>
              <a:off x="2782239" y="3189376"/>
              <a:ext cx="1920239" cy="336550"/>
            </a:xfrm>
            <a:custGeom>
              <a:avLst/>
              <a:gdLst/>
              <a:ahLst/>
              <a:cxnLst/>
              <a:rect l="l" t="t" r="r" b="b"/>
              <a:pathLst>
                <a:path w="1920239" h="336550">
                  <a:moveTo>
                    <a:pt x="1439951" y="0"/>
                  </a:moveTo>
                  <a:lnTo>
                    <a:pt x="1439951" y="83997"/>
                  </a:lnTo>
                  <a:lnTo>
                    <a:pt x="0" y="83997"/>
                  </a:lnTo>
                  <a:lnTo>
                    <a:pt x="0" y="251993"/>
                  </a:lnTo>
                  <a:lnTo>
                    <a:pt x="1439951" y="251993"/>
                  </a:lnTo>
                  <a:lnTo>
                    <a:pt x="1439951" y="335991"/>
                  </a:lnTo>
                  <a:lnTo>
                    <a:pt x="1919935" y="167995"/>
                  </a:lnTo>
                  <a:lnTo>
                    <a:pt x="1439951" y="0"/>
                  </a:lnTo>
                  <a:close/>
                </a:path>
              </a:pathLst>
            </a:custGeom>
            <a:ln w="1799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801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30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ate Placeholder 1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83CD-E69A-4524-A87B-D8D23D12D4AF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59" y="957368"/>
            <a:ext cx="6657449" cy="5240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33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Date Placeholder 1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B911-47F0-4959-A773-841B55345D1A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87" y="1340805"/>
            <a:ext cx="7962187" cy="5198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7167" y="817581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Nitration</a:t>
            </a:r>
          </a:p>
        </p:txBody>
      </p:sp>
    </p:spTree>
    <p:extLst>
      <p:ext uri="{BB962C8B-B14F-4D97-AF65-F5344CB8AC3E}">
        <p14:creationId xmlns:p14="http://schemas.microsoft.com/office/powerpoint/2010/main" val="193006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705C-A174-4060-9909-8CD490900482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60" y="1347252"/>
            <a:ext cx="6854030" cy="4534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604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2B1D-E0FF-45BD-B63F-A884E7038202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5" y="1072712"/>
            <a:ext cx="6653684" cy="4864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88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e Placeholder 1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548-A169-48D7-8301-CA7EDF8186CD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38" y="1104016"/>
            <a:ext cx="6529614" cy="4947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70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1041090"/>
              </p:ext>
            </p:extLst>
          </p:nvPr>
        </p:nvGraphicFramePr>
        <p:xfrm>
          <a:off x="4152901" y="314331"/>
          <a:ext cx="4043364" cy="46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4820501"/>
              </p:ext>
            </p:extLst>
          </p:nvPr>
        </p:nvGraphicFramePr>
        <p:xfrm>
          <a:off x="1852687" y="1166817"/>
          <a:ext cx="8626078" cy="457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B96D-3D2E-4044-99AC-1FA7E1700038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0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6"/>
    </mc:Choice>
    <mc:Fallback xmlns="">
      <p:transition spd="slow" advTm="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F828E6-0EC2-46E4-AA1A-01DA9831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2AF828E6-0EC2-46E4-AA1A-01DA98314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5FC01D-AC00-4478-8C96-CB2CA04FF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F15FC01D-AC00-4478-8C96-CB2CA04FF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8D7A0C-5164-4082-A04E-A0B6BF56E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FD8D7A0C-5164-4082-A04E-A0B6BF56E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9B9718-E36A-4123-A6E7-804057755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C29B9718-E36A-4123-A6E7-804057755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54CE02-4E2A-4852-9FA5-8184D1CCC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7354CE02-4E2A-4852-9FA5-8184D1CCC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BF7-2A5C-430D-AE9C-2F583BB0320E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75" y="1007854"/>
            <a:ext cx="6655182" cy="4928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274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2A7-435A-4F4C-ADFD-C346F0A7E9DB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25" y="986238"/>
            <a:ext cx="6529243" cy="5311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55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7561-E630-4333-A807-AF909D6C8BDD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1026" name="Picture 2" descr="https://static.mentimeter.com/screenshot/1-how-would-you-rate-the-attempt-of-quiz-using-testmoz-com.jpg?url=https%3A%2F%2Fwww.mentimeter.com%2Fs%2F997062cb2237e7d3fa6d49d01987d931%2Fe4ad59c31fa8%2Fpreview&amp;maxage=600&amp;w=1920&amp;h=1080&amp;cache_buster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755" y="991518"/>
            <a:ext cx="8460631" cy="4759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5C98-77D7-45AA-8566-AF8C400101B6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63" y="905948"/>
            <a:ext cx="6589207" cy="51173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60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FEF5-2EC8-4B68-8E5B-829725911EFC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17" y="1514907"/>
            <a:ext cx="7009531" cy="4454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0382" y="926135"/>
            <a:ext cx="345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Friedal Craft Acylation</a:t>
            </a:r>
          </a:p>
        </p:txBody>
      </p:sp>
    </p:spTree>
    <p:extLst>
      <p:ext uri="{BB962C8B-B14F-4D97-AF65-F5344CB8AC3E}">
        <p14:creationId xmlns:p14="http://schemas.microsoft.com/office/powerpoint/2010/main" val="23343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EBCC-3BF6-4EEB-8C46-9DFFE8590ECD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0382" y="926135"/>
            <a:ext cx="345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Friedal Craft Acylation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583" y="1514909"/>
            <a:ext cx="6781801" cy="4219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080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CCC3-A100-4DBA-9D40-EBF838F2D6A1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18" y="1104704"/>
            <a:ext cx="6586548" cy="4992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5455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1041090"/>
              </p:ext>
            </p:extLst>
          </p:nvPr>
        </p:nvGraphicFramePr>
        <p:xfrm>
          <a:off x="4152901" y="314331"/>
          <a:ext cx="4043364" cy="46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4820501"/>
              </p:ext>
            </p:extLst>
          </p:nvPr>
        </p:nvGraphicFramePr>
        <p:xfrm>
          <a:off x="1852687" y="1166817"/>
          <a:ext cx="8626078" cy="457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B96D-3D2E-4044-99AC-1FA7E1700038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0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6"/>
    </mc:Choice>
    <mc:Fallback xmlns="">
      <p:transition spd="slow" advTm="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F828E6-0EC2-46E4-AA1A-01DA9831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2AF828E6-0EC2-46E4-AA1A-01DA98314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5FC01D-AC00-4478-8C96-CB2CA04FF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F15FC01D-AC00-4478-8C96-CB2CA04FF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8D7A0C-5164-4082-A04E-A0B6BF56E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FD8D7A0C-5164-4082-A04E-A0B6BF56E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9B9718-E36A-4123-A6E7-804057755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C29B9718-E36A-4123-A6E7-804057755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54CE02-4E2A-4852-9FA5-8184D1CCC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7354CE02-4E2A-4852-9FA5-8184D1CCC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2792" y="1082337"/>
            <a:ext cx="5829300" cy="1446552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052" y="4026583"/>
            <a:ext cx="8229600" cy="230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1" b="1" dirty="0">
                <a:latin typeface="Book Antiqua" pitchFamily="18" charset="0"/>
                <a:cs typeface="Andalus" pitchFamily="18" charset="-78"/>
              </a:rPr>
              <a:t>Mr. Z. G. Khan, Assist. Professor, H R Patel Institute of Pharmaceutical Education and Research Shirpur, Dist Dhule (M.S) 425 405 </a:t>
            </a:r>
          </a:p>
          <a:p>
            <a:pPr algn="ctr"/>
            <a:endParaRPr lang="en-IN" sz="1801" b="1" dirty="0">
              <a:latin typeface="Book Antiqua" pitchFamily="18" charset="0"/>
              <a:cs typeface="Andalus" pitchFamily="18" charset="-78"/>
            </a:endParaRPr>
          </a:p>
          <a:p>
            <a:pPr algn="ctr"/>
            <a:r>
              <a:rPr lang="en-IN" sz="1801" b="1" dirty="0">
                <a:latin typeface="Book Antiqua" pitchFamily="18" charset="0"/>
                <a:cs typeface="Andalus" pitchFamily="18" charset="-78"/>
              </a:rPr>
              <a:t>Email: </a:t>
            </a:r>
            <a:r>
              <a:rPr lang="en-IN" sz="1801" b="1" dirty="0">
                <a:latin typeface="Book Antiqua" pitchFamily="18" charset="0"/>
                <a:cs typeface="Andalus" pitchFamily="18" charset="-78"/>
                <a:hlinkClick r:id="rId4"/>
              </a:rPr>
              <a:t>khanzamir.5588@gmail.com</a:t>
            </a:r>
            <a:endParaRPr lang="en-IN" sz="1801" b="1" dirty="0">
              <a:latin typeface="Book Antiqua" pitchFamily="18" charset="0"/>
              <a:cs typeface="Andalus" pitchFamily="18" charset="-78"/>
            </a:endParaRPr>
          </a:p>
          <a:p>
            <a:pPr algn="ctr"/>
            <a:r>
              <a:rPr lang="en-IN" sz="1801" b="1" dirty="0">
                <a:latin typeface="Book Antiqua" pitchFamily="18" charset="0"/>
                <a:cs typeface="Andalus" pitchFamily="18" charset="-78"/>
              </a:rPr>
              <a:t>Webpage: </a:t>
            </a:r>
            <a:r>
              <a:rPr lang="en-IN" sz="1801" dirty="0">
                <a:hlinkClick r:id="rId5"/>
              </a:rPr>
              <a:t>https://khanzamir5588.wixsite.com/zamir</a:t>
            </a:r>
            <a:endParaRPr lang="en-IN" sz="1801" dirty="0"/>
          </a:p>
          <a:p>
            <a:pPr algn="ctr"/>
            <a:r>
              <a:rPr lang="en-IN" sz="1801" b="1" dirty="0"/>
              <a:t>YouTube Channel:</a:t>
            </a:r>
            <a:r>
              <a:rPr lang="en-IN" sz="1801" dirty="0"/>
              <a:t> </a:t>
            </a:r>
            <a:r>
              <a:rPr lang="en-IN" sz="1801" dirty="0">
                <a:hlinkClick r:id="rId6"/>
              </a:rPr>
              <a:t>https://www.youtube.com/channel/UCsQae74-x4t5iYK02iPRTxA?view_as=subscriber</a:t>
            </a:r>
            <a:endParaRPr lang="en-IN" sz="1801" b="1" dirty="0">
              <a:latin typeface="Book Antiqua" pitchFamily="18" charset="0"/>
              <a:cs typeface="Andalus" pitchFamily="18" charset="-78"/>
            </a:endParaRPr>
          </a:p>
          <a:p>
            <a:pPr algn="ctr"/>
            <a:r>
              <a:rPr lang="en-IN" sz="1801" b="1" dirty="0">
                <a:latin typeface="Book Antiqua" pitchFamily="18" charset="0"/>
                <a:cs typeface="Andalus" pitchFamily="18" charset="-78"/>
              </a:rPr>
              <a:t>Whatsapp: +91 9890 044 661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10C-21D7-4712-9D85-82DE839C2451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28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6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7"/>
    </mc:Choice>
    <mc:Fallback xmlns="">
      <p:transition spd="slow" advTm="7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Date Placeholder 10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FBB0-54CD-44BA-A5ED-B6663CCE3E0D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389178" y="337367"/>
            <a:ext cx="5413661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Methods for preparation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640790540"/>
              </p:ext>
            </p:extLst>
          </p:nvPr>
        </p:nvGraphicFramePr>
        <p:xfrm>
          <a:off x="2110855" y="1268000"/>
          <a:ext cx="2934268" cy="508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moleculeGroup"/>
          <p:cNvGrpSpPr/>
          <p:nvPr/>
        </p:nvGrpSpPr>
        <p:grpSpPr>
          <a:xfrm>
            <a:off x="4942451" y="838154"/>
            <a:ext cx="2004740" cy="1932068"/>
            <a:chOff x="0" y="0"/>
            <a:chExt cx="2046380" cy="2014007"/>
          </a:xfrm>
        </p:grpSpPr>
        <p:sp>
          <p:nvSpPr>
            <p:cNvPr id="12" name="BondLine2"/>
            <p:cNvSpPr/>
            <p:nvPr/>
          </p:nvSpPr>
          <p:spPr>
            <a:xfrm>
              <a:off x="1390954" y="141939"/>
              <a:ext cx="282193" cy="162928"/>
            </a:xfrm>
            <a:custGeom>
              <a:avLst/>
              <a:gdLst/>
              <a:ahLst/>
              <a:cxnLst/>
              <a:rect l="l" t="t" r="r" b="b"/>
              <a:pathLst>
                <a:path w="282193" h="162928">
                  <a:moveTo>
                    <a:pt x="282193" y="0"/>
                  </a:moveTo>
                  <a:lnTo>
                    <a:pt x="0" y="162928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" name="BondLine3"/>
            <p:cNvSpPr/>
            <p:nvPr/>
          </p:nvSpPr>
          <p:spPr>
            <a:xfrm>
              <a:off x="981575" y="170041"/>
              <a:ext cx="365413" cy="210977"/>
            </a:xfrm>
            <a:custGeom>
              <a:avLst/>
              <a:gdLst/>
              <a:ahLst/>
              <a:cxnLst/>
              <a:rect l="l" t="t" r="r" b="b"/>
              <a:pathLst>
                <a:path w="365413" h="210977">
                  <a:moveTo>
                    <a:pt x="0" y="0"/>
                  </a:moveTo>
                  <a:lnTo>
                    <a:pt x="365413" y="21097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" name="BondLine4"/>
            <p:cNvSpPr/>
            <p:nvPr/>
          </p:nvSpPr>
          <p:spPr>
            <a:xfrm>
              <a:off x="1020832" y="91171"/>
              <a:ext cx="370121" cy="213696"/>
            </a:xfrm>
            <a:custGeom>
              <a:avLst/>
              <a:gdLst/>
              <a:ahLst/>
              <a:cxnLst/>
              <a:rect l="l" t="t" r="r" b="b"/>
              <a:pathLst>
                <a:path w="370121" h="213696">
                  <a:moveTo>
                    <a:pt x="0" y="0"/>
                  </a:moveTo>
                  <a:lnTo>
                    <a:pt x="370121" y="21369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5" name="BondLine5"/>
            <p:cNvSpPr/>
            <p:nvPr/>
          </p:nvSpPr>
          <p:spPr>
            <a:xfrm>
              <a:off x="1346989" y="381019"/>
              <a:ext cx="0" cy="388899"/>
            </a:xfrm>
            <a:custGeom>
              <a:avLst/>
              <a:gdLst/>
              <a:ahLst/>
              <a:cxnLst/>
              <a:rect l="l" t="t" r="r" b="b"/>
              <a:pathLst>
                <a:path h="388899">
                  <a:moveTo>
                    <a:pt x="0" y="38889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6" name="BondLine6"/>
            <p:cNvSpPr/>
            <p:nvPr/>
          </p:nvSpPr>
          <p:spPr>
            <a:xfrm>
              <a:off x="966238" y="769918"/>
              <a:ext cx="380750" cy="219832"/>
            </a:xfrm>
            <a:custGeom>
              <a:avLst/>
              <a:gdLst/>
              <a:ahLst/>
              <a:cxnLst/>
              <a:rect l="l" t="t" r="r" b="b"/>
              <a:pathLst>
                <a:path w="380750" h="219832">
                  <a:moveTo>
                    <a:pt x="380750" y="0"/>
                  </a:moveTo>
                  <a:lnTo>
                    <a:pt x="0" y="21983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7" name="BondLine7"/>
            <p:cNvSpPr/>
            <p:nvPr/>
          </p:nvSpPr>
          <p:spPr>
            <a:xfrm>
              <a:off x="1054168" y="871453"/>
              <a:ext cx="292821" cy="169065"/>
            </a:xfrm>
            <a:custGeom>
              <a:avLst/>
              <a:gdLst/>
              <a:ahLst/>
              <a:cxnLst/>
              <a:rect l="l" t="t" r="r" b="b"/>
              <a:pathLst>
                <a:path w="292821" h="169065">
                  <a:moveTo>
                    <a:pt x="292821" y="0"/>
                  </a:moveTo>
                  <a:lnTo>
                    <a:pt x="0" y="169065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" name="BondLine8"/>
            <p:cNvSpPr/>
            <p:nvPr/>
          </p:nvSpPr>
          <p:spPr>
            <a:xfrm>
              <a:off x="1346989" y="769918"/>
              <a:ext cx="380751" cy="219832"/>
            </a:xfrm>
            <a:custGeom>
              <a:avLst/>
              <a:gdLst/>
              <a:ahLst/>
              <a:cxnLst/>
              <a:rect l="l" t="t" r="r" b="b"/>
              <a:pathLst>
                <a:path w="380751" h="219832">
                  <a:moveTo>
                    <a:pt x="0" y="0"/>
                  </a:moveTo>
                  <a:lnTo>
                    <a:pt x="380751" y="21983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" name="BondLine9"/>
            <p:cNvSpPr/>
            <p:nvPr/>
          </p:nvSpPr>
          <p:spPr>
            <a:xfrm>
              <a:off x="966238" y="989751"/>
              <a:ext cx="0" cy="439665"/>
            </a:xfrm>
            <a:custGeom>
              <a:avLst/>
              <a:gdLst/>
              <a:ahLst/>
              <a:cxnLst/>
              <a:rect l="l" t="t" r="r" b="b"/>
              <a:pathLst>
                <a:path h="439665">
                  <a:moveTo>
                    <a:pt x="0" y="0"/>
                  </a:moveTo>
                  <a:lnTo>
                    <a:pt x="0" y="439665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0" name="BondLine10"/>
            <p:cNvSpPr/>
            <p:nvPr/>
          </p:nvSpPr>
          <p:spPr>
            <a:xfrm>
              <a:off x="777051" y="880537"/>
              <a:ext cx="189187" cy="109214"/>
            </a:xfrm>
            <a:custGeom>
              <a:avLst/>
              <a:gdLst/>
              <a:ahLst/>
              <a:cxnLst/>
              <a:rect l="l" t="t" r="r" b="b"/>
              <a:pathLst>
                <a:path w="189187" h="109214">
                  <a:moveTo>
                    <a:pt x="189187" y="109214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1" name="BondLine11"/>
            <p:cNvSpPr/>
            <p:nvPr/>
          </p:nvSpPr>
          <p:spPr>
            <a:xfrm>
              <a:off x="966238" y="1429416"/>
              <a:ext cx="380750" cy="219833"/>
            </a:xfrm>
            <a:custGeom>
              <a:avLst/>
              <a:gdLst/>
              <a:ahLst/>
              <a:cxnLst/>
              <a:rect l="l" t="t" r="r" b="b"/>
              <a:pathLst>
                <a:path w="380750" h="219833">
                  <a:moveTo>
                    <a:pt x="0" y="0"/>
                  </a:moveTo>
                  <a:lnTo>
                    <a:pt x="380750" y="219833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2" name="BondLine12"/>
            <p:cNvSpPr/>
            <p:nvPr/>
          </p:nvSpPr>
          <p:spPr>
            <a:xfrm>
              <a:off x="1054168" y="1378649"/>
              <a:ext cx="292821" cy="169066"/>
            </a:xfrm>
            <a:custGeom>
              <a:avLst/>
              <a:gdLst/>
              <a:ahLst/>
              <a:cxnLst/>
              <a:rect l="l" t="t" r="r" b="b"/>
              <a:pathLst>
                <a:path w="292821" h="169066">
                  <a:moveTo>
                    <a:pt x="0" y="0"/>
                  </a:moveTo>
                  <a:lnTo>
                    <a:pt x="292821" y="16906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3" name="BondLine13"/>
            <p:cNvSpPr/>
            <p:nvPr/>
          </p:nvSpPr>
          <p:spPr>
            <a:xfrm>
              <a:off x="777051" y="1429416"/>
              <a:ext cx="189187" cy="109214"/>
            </a:xfrm>
            <a:custGeom>
              <a:avLst/>
              <a:gdLst/>
              <a:ahLst/>
              <a:cxnLst/>
              <a:rect l="l" t="t" r="r" b="b"/>
              <a:pathLst>
                <a:path w="189187" h="109214">
                  <a:moveTo>
                    <a:pt x="189187" y="0"/>
                  </a:moveTo>
                  <a:lnTo>
                    <a:pt x="0" y="10921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4" name="BondLine14"/>
            <p:cNvSpPr/>
            <p:nvPr/>
          </p:nvSpPr>
          <p:spPr>
            <a:xfrm>
              <a:off x="1346989" y="1429416"/>
              <a:ext cx="380751" cy="219833"/>
            </a:xfrm>
            <a:custGeom>
              <a:avLst/>
              <a:gdLst/>
              <a:ahLst/>
              <a:cxnLst/>
              <a:rect l="l" t="t" r="r" b="b"/>
              <a:pathLst>
                <a:path w="380751" h="219833">
                  <a:moveTo>
                    <a:pt x="380751" y="0"/>
                  </a:moveTo>
                  <a:lnTo>
                    <a:pt x="0" y="219833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5" name="BondLine15"/>
            <p:cNvSpPr/>
            <p:nvPr/>
          </p:nvSpPr>
          <p:spPr>
            <a:xfrm>
              <a:off x="1346989" y="1649250"/>
              <a:ext cx="0" cy="216053"/>
            </a:xfrm>
            <a:custGeom>
              <a:avLst/>
              <a:gdLst/>
              <a:ahLst/>
              <a:cxnLst/>
              <a:rect l="l" t="t" r="r" b="b"/>
              <a:pathLst>
                <a:path h="216053">
                  <a:moveTo>
                    <a:pt x="0" y="0"/>
                  </a:moveTo>
                  <a:lnTo>
                    <a:pt x="0" y="216053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6" name="BondLine16"/>
            <p:cNvSpPr/>
            <p:nvPr/>
          </p:nvSpPr>
          <p:spPr>
            <a:xfrm>
              <a:off x="1727740" y="989751"/>
              <a:ext cx="0" cy="439665"/>
            </a:xfrm>
            <a:custGeom>
              <a:avLst/>
              <a:gdLst/>
              <a:ahLst/>
              <a:cxnLst/>
              <a:rect l="l" t="t" r="r" b="b"/>
              <a:pathLst>
                <a:path h="439665">
                  <a:moveTo>
                    <a:pt x="0" y="0"/>
                  </a:moveTo>
                  <a:lnTo>
                    <a:pt x="0" y="439665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7" name="BondLine17"/>
            <p:cNvSpPr/>
            <p:nvPr/>
          </p:nvSpPr>
          <p:spPr>
            <a:xfrm>
              <a:off x="1639809" y="1040519"/>
              <a:ext cx="0" cy="338128"/>
            </a:xfrm>
            <a:custGeom>
              <a:avLst/>
              <a:gdLst/>
              <a:ahLst/>
              <a:cxnLst/>
              <a:rect l="l" t="t" r="r" b="b"/>
              <a:pathLst>
                <a:path h="338128">
                  <a:moveTo>
                    <a:pt x="0" y="0"/>
                  </a:moveTo>
                  <a:lnTo>
                    <a:pt x="0" y="338128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8" name="BondLine18"/>
            <p:cNvSpPr/>
            <p:nvPr/>
          </p:nvSpPr>
          <p:spPr>
            <a:xfrm>
              <a:off x="1727740" y="1429416"/>
              <a:ext cx="189187" cy="109214"/>
            </a:xfrm>
            <a:custGeom>
              <a:avLst/>
              <a:gdLst/>
              <a:ahLst/>
              <a:cxnLst/>
              <a:rect l="l" t="t" r="r" b="b"/>
              <a:pathLst>
                <a:path w="189187" h="109214">
                  <a:moveTo>
                    <a:pt x="0" y="0"/>
                  </a:moveTo>
                  <a:lnTo>
                    <a:pt x="189187" y="10921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9" name="BondLine19"/>
            <p:cNvSpPr/>
            <p:nvPr/>
          </p:nvSpPr>
          <p:spPr>
            <a:xfrm>
              <a:off x="1727740" y="880537"/>
              <a:ext cx="189187" cy="109214"/>
            </a:xfrm>
            <a:custGeom>
              <a:avLst/>
              <a:gdLst/>
              <a:ahLst/>
              <a:cxnLst/>
              <a:rect l="l" t="t" r="r" b="b"/>
              <a:pathLst>
                <a:path w="189187" h="109214">
                  <a:moveTo>
                    <a:pt x="0" y="109214"/>
                  </a:moveTo>
                  <a:lnTo>
                    <a:pt x="18918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0" name="AtomLabel2"/>
            <p:cNvSpPr/>
            <p:nvPr/>
          </p:nvSpPr>
          <p:spPr>
            <a:xfrm>
              <a:off x="47500" y="594691"/>
              <a:ext cx="70382" cy="89328"/>
            </a:xfrm>
            <a:custGeom>
              <a:avLst/>
              <a:gdLst/>
              <a:ahLst/>
              <a:cxnLst/>
              <a:rect l="l" t="t" r="r" b="b"/>
              <a:pathLst>
                <a:path w="70382" h="89328">
                  <a:moveTo>
                    <a:pt x="-9" y="89328"/>
                  </a:moveTo>
                  <a:lnTo>
                    <a:pt x="-9" y="0"/>
                  </a:lnTo>
                  <a:lnTo>
                    <a:pt x="12117" y="0"/>
                  </a:lnTo>
                  <a:lnTo>
                    <a:pt x="59043" y="70136"/>
                  </a:lnTo>
                  <a:lnTo>
                    <a:pt x="59043" y="0"/>
                  </a:lnTo>
                  <a:lnTo>
                    <a:pt x="70372" y="0"/>
                  </a:lnTo>
                  <a:lnTo>
                    <a:pt x="70372" y="89328"/>
                  </a:lnTo>
                  <a:lnTo>
                    <a:pt x="58245" y="89328"/>
                  </a:lnTo>
                  <a:lnTo>
                    <a:pt x="11329" y="19132"/>
                  </a:lnTo>
                  <a:lnTo>
                    <a:pt x="11329" y="89328"/>
                  </a:lnTo>
                  <a:close/>
                </a:path>
              </a:pathLst>
            </a:custGeom>
            <a:solidFill>
              <a:srgbClr val="AB5CF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1" name="AtomLabel3"/>
            <p:cNvSpPr/>
            <p:nvPr/>
          </p:nvSpPr>
          <p:spPr>
            <a:xfrm>
              <a:off x="137626" y="617843"/>
              <a:ext cx="59594" cy="67633"/>
            </a:xfrm>
            <a:custGeom>
              <a:avLst/>
              <a:gdLst/>
              <a:ahLst/>
              <a:cxnLst/>
              <a:rect l="l" t="t" r="r" b="b"/>
              <a:pathLst>
                <a:path w="59594" h="67633">
                  <a:moveTo>
                    <a:pt x="45939" y="58195"/>
                  </a:moveTo>
                  <a:quadBezTo>
                    <a:pt x="39841" y="63377"/>
                    <a:pt x="34206" y="65515"/>
                  </a:quadBezTo>
                  <a:quadBezTo>
                    <a:pt x="28570" y="67643"/>
                    <a:pt x="22107" y="67643"/>
                  </a:quadBezTo>
                  <a:quadBezTo>
                    <a:pt x="11448" y="67643"/>
                    <a:pt x="5714" y="62432"/>
                  </a:quadBezTo>
                  <a:quadBezTo>
                    <a:pt x="-9" y="57220"/>
                    <a:pt x="-9" y="49122"/>
                  </a:quadBezTo>
                  <a:quadBezTo>
                    <a:pt x="-9" y="44363"/>
                    <a:pt x="2147" y="40432"/>
                  </a:quadBezTo>
                  <a:quadBezTo>
                    <a:pt x="4315" y="36501"/>
                    <a:pt x="7822" y="34127"/>
                  </a:quadBezTo>
                  <a:quadBezTo>
                    <a:pt x="11329" y="31752"/>
                    <a:pt x="15713" y="30531"/>
                  </a:quadBezTo>
                  <a:quadBezTo>
                    <a:pt x="18945" y="29684"/>
                    <a:pt x="25467" y="28886"/>
                  </a:quadBezTo>
                  <a:quadBezTo>
                    <a:pt x="38747" y="27299"/>
                    <a:pt x="45023" y="25112"/>
                  </a:quadBezTo>
                  <a:quadBezTo>
                    <a:pt x="45082" y="22856"/>
                    <a:pt x="45082" y="22245"/>
                  </a:quadBezTo>
                  <a:quadBezTo>
                    <a:pt x="45082" y="15546"/>
                    <a:pt x="41979" y="12797"/>
                  </a:quadBezTo>
                  <a:quadBezTo>
                    <a:pt x="37772" y="9083"/>
                    <a:pt x="29487" y="9083"/>
                  </a:quadBezTo>
                  <a:quadBezTo>
                    <a:pt x="21743" y="9083"/>
                    <a:pt x="18058" y="11802"/>
                  </a:quadBezTo>
                  <a:quadBezTo>
                    <a:pt x="14374" y="14511"/>
                    <a:pt x="12610" y="21388"/>
                  </a:quadBezTo>
                  <a:lnTo>
                    <a:pt x="1881" y="19930"/>
                  </a:lnTo>
                  <a:quadBezTo>
                    <a:pt x="3339" y="13044"/>
                    <a:pt x="6689" y="8807"/>
                  </a:quadBezTo>
                  <a:quadBezTo>
                    <a:pt x="10049" y="4571"/>
                    <a:pt x="16383" y="2295"/>
                  </a:quadBezTo>
                  <a:quadBezTo>
                    <a:pt x="22718" y="9"/>
                    <a:pt x="31073" y="9"/>
                  </a:quadBezTo>
                  <a:quadBezTo>
                    <a:pt x="39358" y="9"/>
                    <a:pt x="44531" y="1960"/>
                  </a:quadBezTo>
                  <a:quadBezTo>
                    <a:pt x="49713" y="3901"/>
                    <a:pt x="52146" y="6856"/>
                  </a:quadBezTo>
                  <a:quadBezTo>
                    <a:pt x="54589" y="9812"/>
                    <a:pt x="55565" y="14324"/>
                  </a:quadBezTo>
                  <a:quadBezTo>
                    <a:pt x="56116" y="17132"/>
                    <a:pt x="56116" y="24442"/>
                  </a:quadBezTo>
                  <a:lnTo>
                    <a:pt x="56116" y="39063"/>
                  </a:lnTo>
                  <a:quadBezTo>
                    <a:pt x="56116" y="54363"/>
                    <a:pt x="56816" y="58412"/>
                  </a:quadBezTo>
                  <a:quadBezTo>
                    <a:pt x="57515" y="62461"/>
                    <a:pt x="59584" y="66175"/>
                  </a:quadBezTo>
                  <a:lnTo>
                    <a:pt x="48127" y="66175"/>
                  </a:lnTo>
                  <a:quadBezTo>
                    <a:pt x="46422" y="62767"/>
                    <a:pt x="45939" y="58195"/>
                  </a:quadBezTo>
                  <a:close/>
                  <a:moveTo>
                    <a:pt x="45023" y="33703"/>
                  </a:moveTo>
                  <a:quadBezTo>
                    <a:pt x="39053" y="36137"/>
                    <a:pt x="27112" y="37841"/>
                  </a:quadBezTo>
                  <a:quadBezTo>
                    <a:pt x="20344" y="38816"/>
                    <a:pt x="17536" y="40038"/>
                  </a:quadBezTo>
                  <a:quadBezTo>
                    <a:pt x="14738" y="41260"/>
                    <a:pt x="13211" y="43604"/>
                  </a:quadBezTo>
                  <a:quadBezTo>
                    <a:pt x="11694" y="45949"/>
                    <a:pt x="11694" y="48816"/>
                  </a:quadBezTo>
                  <a:quadBezTo>
                    <a:pt x="11694" y="53200"/>
                    <a:pt x="15014" y="56126"/>
                  </a:quadBezTo>
                  <a:quadBezTo>
                    <a:pt x="18334" y="59052"/>
                    <a:pt x="24728" y="59052"/>
                  </a:quadBezTo>
                  <a:quadBezTo>
                    <a:pt x="31073" y="59052"/>
                    <a:pt x="36009" y="56284"/>
                  </a:quadBezTo>
                  <a:quadBezTo>
                    <a:pt x="40944" y="53506"/>
                    <a:pt x="43260" y="48688"/>
                  </a:quadBezTo>
                  <a:quadBezTo>
                    <a:pt x="45023" y="44974"/>
                    <a:pt x="45023" y="37723"/>
                  </a:quadBezTo>
                  <a:close/>
                </a:path>
              </a:pathLst>
            </a:custGeom>
            <a:solidFill>
              <a:srgbClr val="AB5CF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2" name="AtomLabel4"/>
            <p:cNvSpPr/>
            <p:nvPr/>
          </p:nvSpPr>
          <p:spPr>
            <a:xfrm>
              <a:off x="207033" y="574880"/>
              <a:ext cx="35390" cy="35425"/>
            </a:xfrm>
            <a:custGeom>
              <a:avLst/>
              <a:gdLst/>
              <a:ahLst/>
              <a:cxnLst/>
              <a:rect l="l" t="t" r="r" b="b"/>
              <a:pathLst>
                <a:path w="35390" h="35425">
                  <a:moveTo>
                    <a:pt x="14582" y="35431"/>
                  </a:moveTo>
                  <a:lnTo>
                    <a:pt x="14582" y="20730"/>
                  </a:lnTo>
                  <a:lnTo>
                    <a:pt x="0" y="20730"/>
                  </a:lnTo>
                  <a:lnTo>
                    <a:pt x="0" y="14588"/>
                  </a:lnTo>
                  <a:lnTo>
                    <a:pt x="14582" y="14588"/>
                  </a:lnTo>
                  <a:lnTo>
                    <a:pt x="14582" y="0"/>
                  </a:lnTo>
                  <a:lnTo>
                    <a:pt x="20801" y="0"/>
                  </a:lnTo>
                  <a:lnTo>
                    <a:pt x="20801" y="14588"/>
                  </a:lnTo>
                  <a:lnTo>
                    <a:pt x="35390" y="14588"/>
                  </a:lnTo>
                  <a:lnTo>
                    <a:pt x="35390" y="20730"/>
                  </a:lnTo>
                  <a:lnTo>
                    <a:pt x="20801" y="20730"/>
                  </a:lnTo>
                  <a:lnTo>
                    <a:pt x="20801" y="35431"/>
                  </a:lnTo>
                  <a:close/>
                </a:path>
              </a:pathLst>
            </a:custGeom>
            <a:solidFill>
              <a:srgbClr val="AB5CF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3" name="AtomLabel5"/>
            <p:cNvSpPr/>
            <p:nvPr/>
          </p:nvSpPr>
          <p:spPr>
            <a:xfrm>
              <a:off x="1685022" y="65725"/>
              <a:ext cx="85436" cy="9244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rgbClr val="FF0D0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4" name="AtomLabel6"/>
            <p:cNvSpPr/>
            <p:nvPr/>
          </p:nvSpPr>
          <p:spPr>
            <a:xfrm>
              <a:off x="1782094" y="47500"/>
              <a:ext cx="35390" cy="35425"/>
            </a:xfrm>
            <a:custGeom>
              <a:avLst/>
              <a:gdLst/>
              <a:ahLst/>
              <a:cxnLst/>
              <a:rect l="l" t="t" r="r" b="b"/>
              <a:pathLst>
                <a:path w="35390" h="35425">
                  <a:moveTo>
                    <a:pt x="0" y="20730"/>
                  </a:moveTo>
                  <a:lnTo>
                    <a:pt x="0" y="14588"/>
                  </a:lnTo>
                  <a:lnTo>
                    <a:pt x="35390" y="14588"/>
                  </a:lnTo>
                  <a:lnTo>
                    <a:pt x="35390" y="20730"/>
                  </a:lnTo>
                  <a:close/>
                </a:path>
              </a:pathLst>
            </a:custGeom>
            <a:solidFill>
              <a:srgbClr val="FF0D0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5" name="AtomLabel7"/>
            <p:cNvSpPr/>
            <p:nvPr/>
          </p:nvSpPr>
          <p:spPr>
            <a:xfrm>
              <a:off x="923520" y="65725"/>
              <a:ext cx="85436" cy="9244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rgbClr val="FF0D0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6" name="AtomLabel8"/>
            <p:cNvSpPr/>
            <p:nvPr/>
          </p:nvSpPr>
          <p:spPr>
            <a:xfrm>
              <a:off x="1928802" y="808790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7" name="AtomLabel9"/>
            <p:cNvSpPr/>
            <p:nvPr/>
          </p:nvSpPr>
          <p:spPr>
            <a:xfrm>
              <a:off x="1928802" y="1521049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8" name="AtomLabel10"/>
            <p:cNvSpPr/>
            <p:nvPr/>
          </p:nvSpPr>
          <p:spPr>
            <a:xfrm>
              <a:off x="1311950" y="1877179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9" name="AtomLabel11"/>
            <p:cNvSpPr/>
            <p:nvPr/>
          </p:nvSpPr>
          <p:spPr>
            <a:xfrm>
              <a:off x="695099" y="1521049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40" name="AtomLabel12"/>
            <p:cNvSpPr/>
            <p:nvPr/>
          </p:nvSpPr>
          <p:spPr>
            <a:xfrm>
              <a:off x="695099" y="808790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7064991" y="1847514"/>
            <a:ext cx="1737840" cy="20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53813" y="1404030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58"/>
          <p:cNvSpPr>
            <a:spLocks noChangeArrowheads="1"/>
          </p:cNvSpPr>
          <p:nvPr/>
        </p:nvSpPr>
        <p:spPr bwMode="auto">
          <a:xfrm>
            <a:off x="1524007" y="-184727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801"/>
          </a:p>
        </p:txBody>
      </p:sp>
      <p:grpSp>
        <p:nvGrpSpPr>
          <p:cNvPr id="71" name="moleculeGroup"/>
          <p:cNvGrpSpPr/>
          <p:nvPr/>
        </p:nvGrpSpPr>
        <p:grpSpPr>
          <a:xfrm>
            <a:off x="5671253" y="2834267"/>
            <a:ext cx="1173115" cy="1932457"/>
            <a:chOff x="0" y="0"/>
            <a:chExt cx="1408535" cy="2369022"/>
          </a:xfrm>
        </p:grpSpPr>
        <p:sp>
          <p:nvSpPr>
            <p:cNvPr id="72" name="BondLine2"/>
            <p:cNvSpPr/>
            <p:nvPr/>
          </p:nvSpPr>
          <p:spPr>
            <a:xfrm>
              <a:off x="704267" y="289160"/>
              <a:ext cx="0" cy="326980"/>
            </a:xfrm>
            <a:custGeom>
              <a:avLst/>
              <a:gdLst/>
              <a:ahLst/>
              <a:cxnLst/>
              <a:rect l="l" t="t" r="r" b="b"/>
              <a:pathLst>
                <a:path h="326980">
                  <a:moveTo>
                    <a:pt x="0" y="3269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73" name="BondLine3"/>
            <p:cNvSpPr/>
            <p:nvPr/>
          </p:nvSpPr>
          <p:spPr>
            <a:xfrm>
              <a:off x="751697" y="716993"/>
              <a:ext cx="341118" cy="0"/>
            </a:xfrm>
            <a:custGeom>
              <a:avLst/>
              <a:gdLst/>
              <a:ahLst/>
              <a:cxnLst/>
              <a:rect l="l" t="t" r="r" b="b"/>
              <a:pathLst>
                <a:path w="341118">
                  <a:moveTo>
                    <a:pt x="0" y="0"/>
                  </a:moveTo>
                  <a:lnTo>
                    <a:pt x="341118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74" name="BondLine4"/>
            <p:cNvSpPr/>
            <p:nvPr/>
          </p:nvSpPr>
          <p:spPr>
            <a:xfrm>
              <a:off x="751697" y="628367"/>
              <a:ext cx="341118" cy="0"/>
            </a:xfrm>
            <a:custGeom>
              <a:avLst/>
              <a:gdLst/>
              <a:ahLst/>
              <a:cxnLst/>
              <a:rect l="l" t="t" r="r" b="b"/>
              <a:pathLst>
                <a:path w="341118">
                  <a:moveTo>
                    <a:pt x="0" y="0"/>
                  </a:moveTo>
                  <a:lnTo>
                    <a:pt x="341118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75" name="BondLine5"/>
            <p:cNvSpPr/>
            <p:nvPr/>
          </p:nvSpPr>
          <p:spPr>
            <a:xfrm>
              <a:off x="315717" y="628367"/>
              <a:ext cx="341118" cy="0"/>
            </a:xfrm>
            <a:custGeom>
              <a:avLst/>
              <a:gdLst/>
              <a:ahLst/>
              <a:cxnLst/>
              <a:rect l="l" t="t" r="r" b="b"/>
              <a:pathLst>
                <a:path w="341118">
                  <a:moveTo>
                    <a:pt x="34111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76" name="BondLine6"/>
            <p:cNvSpPr/>
            <p:nvPr/>
          </p:nvSpPr>
          <p:spPr>
            <a:xfrm>
              <a:off x="315717" y="716993"/>
              <a:ext cx="341118" cy="0"/>
            </a:xfrm>
            <a:custGeom>
              <a:avLst/>
              <a:gdLst/>
              <a:ahLst/>
              <a:cxnLst/>
              <a:rect l="l" t="t" r="r" b="b"/>
              <a:pathLst>
                <a:path w="341118">
                  <a:moveTo>
                    <a:pt x="34111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77" name="BondLine7"/>
            <p:cNvSpPr/>
            <p:nvPr/>
          </p:nvSpPr>
          <p:spPr>
            <a:xfrm>
              <a:off x="704267" y="732273"/>
              <a:ext cx="0" cy="383549"/>
            </a:xfrm>
            <a:custGeom>
              <a:avLst/>
              <a:gdLst/>
              <a:ahLst/>
              <a:cxnLst/>
              <a:rect l="l" t="t" r="r" b="b"/>
              <a:pathLst>
                <a:path h="383549">
                  <a:moveTo>
                    <a:pt x="0" y="0"/>
                  </a:moveTo>
                  <a:lnTo>
                    <a:pt x="0" y="38354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78" name="BondLine8"/>
            <p:cNvSpPr/>
            <p:nvPr/>
          </p:nvSpPr>
          <p:spPr>
            <a:xfrm>
              <a:off x="758860" y="119246"/>
              <a:ext cx="136460" cy="78775"/>
            </a:xfrm>
            <a:custGeom>
              <a:avLst/>
              <a:gdLst/>
              <a:ahLst/>
              <a:cxnLst/>
              <a:rect l="l" t="t" r="r" b="b"/>
              <a:pathLst>
                <a:path w="136460" h="78775">
                  <a:moveTo>
                    <a:pt x="0" y="78775"/>
                  </a:moveTo>
                  <a:lnTo>
                    <a:pt x="13646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79" name="BondLine9"/>
            <p:cNvSpPr/>
            <p:nvPr/>
          </p:nvSpPr>
          <p:spPr>
            <a:xfrm>
              <a:off x="320506" y="1115823"/>
              <a:ext cx="383761" cy="221572"/>
            </a:xfrm>
            <a:custGeom>
              <a:avLst/>
              <a:gdLst/>
              <a:ahLst/>
              <a:cxnLst/>
              <a:rect l="l" t="t" r="r" b="b"/>
              <a:pathLst>
                <a:path w="383761" h="221572">
                  <a:moveTo>
                    <a:pt x="383761" y="0"/>
                  </a:moveTo>
                  <a:lnTo>
                    <a:pt x="0" y="22157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0" name="BondLine10"/>
            <p:cNvSpPr/>
            <p:nvPr/>
          </p:nvSpPr>
          <p:spPr>
            <a:xfrm>
              <a:off x="409130" y="1218161"/>
              <a:ext cx="295136" cy="170403"/>
            </a:xfrm>
            <a:custGeom>
              <a:avLst/>
              <a:gdLst/>
              <a:ahLst/>
              <a:cxnLst/>
              <a:rect l="l" t="t" r="r" b="b"/>
              <a:pathLst>
                <a:path w="295136" h="170403">
                  <a:moveTo>
                    <a:pt x="295136" y="0"/>
                  </a:moveTo>
                  <a:lnTo>
                    <a:pt x="0" y="170403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1" name="BondLine11"/>
            <p:cNvSpPr/>
            <p:nvPr/>
          </p:nvSpPr>
          <p:spPr>
            <a:xfrm>
              <a:off x="704267" y="1115823"/>
              <a:ext cx="383761" cy="221572"/>
            </a:xfrm>
            <a:custGeom>
              <a:avLst/>
              <a:gdLst/>
              <a:ahLst/>
              <a:cxnLst/>
              <a:rect l="l" t="t" r="r" b="b"/>
              <a:pathLst>
                <a:path w="383761" h="221572">
                  <a:moveTo>
                    <a:pt x="0" y="0"/>
                  </a:moveTo>
                  <a:lnTo>
                    <a:pt x="383761" y="22157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2" name="BondLine12"/>
            <p:cNvSpPr/>
            <p:nvPr/>
          </p:nvSpPr>
          <p:spPr>
            <a:xfrm>
              <a:off x="320506" y="1337395"/>
              <a:ext cx="0" cy="443142"/>
            </a:xfrm>
            <a:custGeom>
              <a:avLst/>
              <a:gdLst/>
              <a:ahLst/>
              <a:cxnLst/>
              <a:rect l="l" t="t" r="r" b="b"/>
              <a:pathLst>
                <a:path h="443142">
                  <a:moveTo>
                    <a:pt x="0" y="0"/>
                  </a:moveTo>
                  <a:lnTo>
                    <a:pt x="0" y="44314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3" name="BondLine13"/>
            <p:cNvSpPr/>
            <p:nvPr/>
          </p:nvSpPr>
          <p:spPr>
            <a:xfrm>
              <a:off x="129452" y="1227104"/>
              <a:ext cx="191053" cy="110291"/>
            </a:xfrm>
            <a:custGeom>
              <a:avLst/>
              <a:gdLst/>
              <a:ahLst/>
              <a:cxnLst/>
              <a:rect l="l" t="t" r="r" b="b"/>
              <a:pathLst>
                <a:path w="191053" h="110291">
                  <a:moveTo>
                    <a:pt x="191053" y="11029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4" name="BondLine14"/>
            <p:cNvSpPr/>
            <p:nvPr/>
          </p:nvSpPr>
          <p:spPr>
            <a:xfrm>
              <a:off x="320506" y="1780538"/>
              <a:ext cx="383761" cy="221571"/>
            </a:xfrm>
            <a:custGeom>
              <a:avLst/>
              <a:gdLst/>
              <a:ahLst/>
              <a:cxnLst/>
              <a:rect l="l" t="t" r="r" b="b"/>
              <a:pathLst>
                <a:path w="383761" h="221571">
                  <a:moveTo>
                    <a:pt x="0" y="0"/>
                  </a:moveTo>
                  <a:lnTo>
                    <a:pt x="383761" y="221571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5" name="BondLine15"/>
            <p:cNvSpPr/>
            <p:nvPr/>
          </p:nvSpPr>
          <p:spPr>
            <a:xfrm>
              <a:off x="409130" y="1729369"/>
              <a:ext cx="295136" cy="170402"/>
            </a:xfrm>
            <a:custGeom>
              <a:avLst/>
              <a:gdLst/>
              <a:ahLst/>
              <a:cxnLst/>
              <a:rect l="l" t="t" r="r" b="b"/>
              <a:pathLst>
                <a:path w="295136" h="170402">
                  <a:moveTo>
                    <a:pt x="0" y="0"/>
                  </a:moveTo>
                  <a:lnTo>
                    <a:pt x="295136" y="17040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6" name="BondLine16"/>
            <p:cNvSpPr/>
            <p:nvPr/>
          </p:nvSpPr>
          <p:spPr>
            <a:xfrm>
              <a:off x="129452" y="1780538"/>
              <a:ext cx="191053" cy="110291"/>
            </a:xfrm>
            <a:custGeom>
              <a:avLst/>
              <a:gdLst/>
              <a:ahLst/>
              <a:cxnLst/>
              <a:rect l="l" t="t" r="r" b="b"/>
              <a:pathLst>
                <a:path w="191053" h="110291">
                  <a:moveTo>
                    <a:pt x="191053" y="0"/>
                  </a:moveTo>
                  <a:lnTo>
                    <a:pt x="0" y="110291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7" name="BondLine17"/>
            <p:cNvSpPr/>
            <p:nvPr/>
          </p:nvSpPr>
          <p:spPr>
            <a:xfrm>
              <a:off x="704267" y="1780538"/>
              <a:ext cx="383761" cy="221571"/>
            </a:xfrm>
            <a:custGeom>
              <a:avLst/>
              <a:gdLst/>
              <a:ahLst/>
              <a:cxnLst/>
              <a:rect l="l" t="t" r="r" b="b"/>
              <a:pathLst>
                <a:path w="383761" h="221571">
                  <a:moveTo>
                    <a:pt x="383761" y="0"/>
                  </a:moveTo>
                  <a:lnTo>
                    <a:pt x="0" y="221571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8" name="BondLine18"/>
            <p:cNvSpPr/>
            <p:nvPr/>
          </p:nvSpPr>
          <p:spPr>
            <a:xfrm>
              <a:off x="704267" y="2002109"/>
              <a:ext cx="0" cy="218209"/>
            </a:xfrm>
            <a:custGeom>
              <a:avLst/>
              <a:gdLst/>
              <a:ahLst/>
              <a:cxnLst/>
              <a:rect l="l" t="t" r="r" b="b"/>
              <a:pathLst>
                <a:path h="218209">
                  <a:moveTo>
                    <a:pt x="0" y="0"/>
                  </a:moveTo>
                  <a:lnTo>
                    <a:pt x="0" y="21820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89" name="BondLine19"/>
            <p:cNvSpPr/>
            <p:nvPr/>
          </p:nvSpPr>
          <p:spPr>
            <a:xfrm>
              <a:off x="1088028" y="1337395"/>
              <a:ext cx="0" cy="443142"/>
            </a:xfrm>
            <a:custGeom>
              <a:avLst/>
              <a:gdLst/>
              <a:ahLst/>
              <a:cxnLst/>
              <a:rect l="l" t="t" r="r" b="b"/>
              <a:pathLst>
                <a:path h="443142">
                  <a:moveTo>
                    <a:pt x="0" y="0"/>
                  </a:moveTo>
                  <a:lnTo>
                    <a:pt x="0" y="44314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0" name="BondLine20"/>
            <p:cNvSpPr/>
            <p:nvPr/>
          </p:nvSpPr>
          <p:spPr>
            <a:xfrm>
              <a:off x="999401" y="1388565"/>
              <a:ext cx="0" cy="340802"/>
            </a:xfrm>
            <a:custGeom>
              <a:avLst/>
              <a:gdLst/>
              <a:ahLst/>
              <a:cxnLst/>
              <a:rect l="l" t="t" r="r" b="b"/>
              <a:pathLst>
                <a:path h="340802">
                  <a:moveTo>
                    <a:pt x="0" y="0"/>
                  </a:moveTo>
                  <a:lnTo>
                    <a:pt x="0" y="34080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1" name="BondLine21"/>
            <p:cNvSpPr/>
            <p:nvPr/>
          </p:nvSpPr>
          <p:spPr>
            <a:xfrm>
              <a:off x="1088028" y="1780538"/>
              <a:ext cx="191054" cy="110291"/>
            </a:xfrm>
            <a:custGeom>
              <a:avLst/>
              <a:gdLst/>
              <a:ahLst/>
              <a:cxnLst/>
              <a:rect l="l" t="t" r="r" b="b"/>
              <a:pathLst>
                <a:path w="191054" h="110291">
                  <a:moveTo>
                    <a:pt x="0" y="0"/>
                  </a:moveTo>
                  <a:lnTo>
                    <a:pt x="191054" y="110291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2" name="BondLine22"/>
            <p:cNvSpPr/>
            <p:nvPr/>
          </p:nvSpPr>
          <p:spPr>
            <a:xfrm>
              <a:off x="1088028" y="1227103"/>
              <a:ext cx="191054" cy="110291"/>
            </a:xfrm>
            <a:custGeom>
              <a:avLst/>
              <a:gdLst/>
              <a:ahLst/>
              <a:cxnLst/>
              <a:rect l="l" t="t" r="r" b="b"/>
              <a:pathLst>
                <a:path w="191054" h="110291">
                  <a:moveTo>
                    <a:pt x="0" y="110291"/>
                  </a:moveTo>
                  <a:lnTo>
                    <a:pt x="191054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3" name="AtomLabel2"/>
            <p:cNvSpPr/>
            <p:nvPr/>
          </p:nvSpPr>
          <p:spPr>
            <a:xfrm>
              <a:off x="668711" y="628016"/>
              <a:ext cx="71111" cy="92382"/>
            </a:xfrm>
            <a:custGeom>
              <a:avLst/>
              <a:gdLst/>
              <a:ahLst/>
              <a:cxnLst/>
              <a:rect l="l" t="t" r="r" b="b"/>
              <a:pathLst>
                <a:path w="71111" h="92382">
                  <a:moveTo>
                    <a:pt x="0" y="62156"/>
                  </a:moveTo>
                  <a:lnTo>
                    <a:pt x="11142" y="61180"/>
                  </a:lnTo>
                  <a:quadBezTo>
                    <a:pt x="11940" y="67890"/>
                    <a:pt x="14827" y="72185"/>
                  </a:quadBezTo>
                  <a:quadBezTo>
                    <a:pt x="17723" y="76481"/>
                    <a:pt x="23812" y="79131"/>
                  </a:quadBezTo>
                  <a:quadBezTo>
                    <a:pt x="29910" y="81781"/>
                    <a:pt x="37536" y="81781"/>
                  </a:quadBezTo>
                  <a:quadBezTo>
                    <a:pt x="44294" y="81781"/>
                    <a:pt x="49476" y="79771"/>
                  </a:quadBezTo>
                  <a:quadBezTo>
                    <a:pt x="54658" y="77761"/>
                    <a:pt x="57181" y="74254"/>
                  </a:quadBezTo>
                  <a:quadBezTo>
                    <a:pt x="59712" y="70747"/>
                    <a:pt x="59712" y="66609"/>
                  </a:quadBezTo>
                  <a:quadBezTo>
                    <a:pt x="59712" y="62402"/>
                    <a:pt x="57269" y="59269"/>
                  </a:quadBezTo>
                  <a:quadBezTo>
                    <a:pt x="54836" y="56126"/>
                    <a:pt x="49230" y="53998"/>
                  </a:quadBezTo>
                  <a:quadBezTo>
                    <a:pt x="45634" y="52589"/>
                    <a:pt x="33319" y="49634"/>
                  </a:quadBezTo>
                  <a:quadBezTo>
                    <a:pt x="21014" y="46678"/>
                    <a:pt x="16078" y="44058"/>
                  </a:quadBezTo>
                  <a:quadBezTo>
                    <a:pt x="9684" y="40708"/>
                    <a:pt x="6541" y="35743"/>
                  </a:quadBezTo>
                  <a:quadBezTo>
                    <a:pt x="3408" y="30777"/>
                    <a:pt x="3408" y="24620"/>
                  </a:quadBezTo>
                  <a:quadBezTo>
                    <a:pt x="3408" y="17861"/>
                    <a:pt x="7241" y="11980"/>
                  </a:quadBezTo>
                  <a:quadBezTo>
                    <a:pt x="11083" y="6098"/>
                    <a:pt x="18452" y="3054"/>
                  </a:quadBezTo>
                  <a:quadBezTo>
                    <a:pt x="25831" y="9"/>
                    <a:pt x="34846" y="9"/>
                  </a:quadBezTo>
                  <a:quadBezTo>
                    <a:pt x="44787" y="9"/>
                    <a:pt x="52373" y="3211"/>
                  </a:quadBezTo>
                  <a:quadBezTo>
                    <a:pt x="59959" y="6403"/>
                    <a:pt x="64038" y="12620"/>
                  </a:quadBezTo>
                  <a:quadBezTo>
                    <a:pt x="68116" y="18837"/>
                    <a:pt x="68422" y="26698"/>
                  </a:quadBezTo>
                  <a:lnTo>
                    <a:pt x="57092" y="27546"/>
                  </a:lnTo>
                  <a:quadBezTo>
                    <a:pt x="56176" y="19073"/>
                    <a:pt x="50905" y="14748"/>
                  </a:quadBezTo>
                  <a:quadBezTo>
                    <a:pt x="45634" y="10423"/>
                    <a:pt x="35339" y="10423"/>
                  </a:quadBezTo>
                  <a:quadBezTo>
                    <a:pt x="24610" y="10423"/>
                    <a:pt x="19704" y="14354"/>
                  </a:quadBezTo>
                  <a:quadBezTo>
                    <a:pt x="14807" y="18285"/>
                    <a:pt x="14807" y="23831"/>
                  </a:quadBezTo>
                  <a:quadBezTo>
                    <a:pt x="14807" y="28649"/>
                    <a:pt x="18275" y="31752"/>
                  </a:quadBezTo>
                  <a:quadBezTo>
                    <a:pt x="21684" y="34856"/>
                    <a:pt x="36097" y="38117"/>
                  </a:quadBezTo>
                  <a:quadBezTo>
                    <a:pt x="50511" y="41378"/>
                    <a:pt x="55870" y="43821"/>
                  </a:quadBezTo>
                  <a:quadBezTo>
                    <a:pt x="63673" y="47417"/>
                    <a:pt x="67387" y="52934"/>
                  </a:quadBezTo>
                  <a:quadBezTo>
                    <a:pt x="71101" y="58442"/>
                    <a:pt x="71101" y="65634"/>
                  </a:quadBezTo>
                  <a:quadBezTo>
                    <a:pt x="71101" y="72766"/>
                    <a:pt x="67023" y="79072"/>
                  </a:quadBezTo>
                  <a:quadBezTo>
                    <a:pt x="62944" y="85377"/>
                    <a:pt x="55289" y="88884"/>
                  </a:quadBezTo>
                  <a:quadBezTo>
                    <a:pt x="47644" y="92382"/>
                    <a:pt x="38077" y="92382"/>
                  </a:quadBezTo>
                  <a:quadBezTo>
                    <a:pt x="25950" y="92382"/>
                    <a:pt x="17753" y="88855"/>
                  </a:quadBezTo>
                  <a:quadBezTo>
                    <a:pt x="9566" y="85318"/>
                    <a:pt x="4896" y="78224"/>
                  </a:quadBezTo>
                  <a:quadBezTo>
                    <a:pt x="236" y="71121"/>
                    <a:pt x="0" y="62156"/>
                  </a:quadBezTo>
                  <a:close/>
                </a:path>
              </a:pathLst>
            </a:custGeom>
            <a:solidFill>
              <a:srgbClr val="808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4" name="AtomLabel3"/>
            <p:cNvSpPr/>
            <p:nvPr/>
          </p:nvSpPr>
          <p:spPr>
            <a:xfrm>
              <a:off x="661548" y="184844"/>
              <a:ext cx="85436" cy="9244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rgbClr val="FF0D0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5" name="AtomLabel4"/>
            <p:cNvSpPr/>
            <p:nvPr/>
          </p:nvSpPr>
          <p:spPr>
            <a:xfrm>
              <a:off x="907195" y="47500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6" name="AtomLabel5"/>
            <p:cNvSpPr/>
            <p:nvPr/>
          </p:nvSpPr>
          <p:spPr>
            <a:xfrm>
              <a:off x="1104691" y="627986"/>
              <a:ext cx="85436" cy="9244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rgbClr val="FF0D0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7" name="AtomLabel6"/>
            <p:cNvSpPr/>
            <p:nvPr/>
          </p:nvSpPr>
          <p:spPr>
            <a:xfrm>
              <a:off x="218406" y="627986"/>
              <a:ext cx="85436" cy="9244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rgbClr val="FF0D0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8" name="AtomLabel7"/>
            <p:cNvSpPr/>
            <p:nvPr/>
          </p:nvSpPr>
          <p:spPr>
            <a:xfrm>
              <a:off x="1290957" y="1155357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99" name="AtomLabel8"/>
            <p:cNvSpPr/>
            <p:nvPr/>
          </p:nvSpPr>
          <p:spPr>
            <a:xfrm>
              <a:off x="1290957" y="1873248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00" name="AtomLabel9"/>
            <p:cNvSpPr/>
            <p:nvPr/>
          </p:nvSpPr>
          <p:spPr>
            <a:xfrm>
              <a:off x="669228" y="2232194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01" name="AtomLabel10"/>
            <p:cNvSpPr/>
            <p:nvPr/>
          </p:nvSpPr>
          <p:spPr>
            <a:xfrm>
              <a:off x="47500" y="1873248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02" name="AtomLabel11"/>
            <p:cNvSpPr/>
            <p:nvPr/>
          </p:nvSpPr>
          <p:spPr>
            <a:xfrm>
              <a:off x="47500" y="1155357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  <p:cxnSp>
        <p:nvCxnSpPr>
          <p:cNvPr id="103" name="Straight Arrow Connector 102"/>
          <p:cNvCxnSpPr/>
          <p:nvPr/>
        </p:nvCxnSpPr>
        <p:spPr>
          <a:xfrm flipV="1">
            <a:off x="7107468" y="3902355"/>
            <a:ext cx="1737840" cy="20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096279" y="3458877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I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, ∆</a:t>
            </a:r>
            <a:endParaRPr lang="en-IN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moleculeGroup"/>
          <p:cNvGrpSpPr/>
          <p:nvPr/>
        </p:nvGrpSpPr>
        <p:grpSpPr>
          <a:xfrm>
            <a:off x="5308638" y="4980152"/>
            <a:ext cx="2330414" cy="1239058"/>
            <a:chOff x="0" y="0"/>
            <a:chExt cx="980812" cy="541222"/>
          </a:xfrm>
        </p:grpSpPr>
        <p:sp>
          <p:nvSpPr>
            <p:cNvPr id="129" name="BondLine2"/>
            <p:cNvSpPr/>
            <p:nvPr/>
          </p:nvSpPr>
          <p:spPr>
            <a:xfrm>
              <a:off x="47500" y="113475"/>
              <a:ext cx="165076" cy="95027"/>
            </a:xfrm>
            <a:custGeom>
              <a:avLst/>
              <a:gdLst/>
              <a:ahLst/>
              <a:cxnLst/>
              <a:rect l="l" t="t" r="r" b="b"/>
              <a:pathLst>
                <a:path w="165076" h="95027">
                  <a:moveTo>
                    <a:pt x="165076" y="0"/>
                  </a:moveTo>
                  <a:lnTo>
                    <a:pt x="0" y="9502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0" name="BondLine3"/>
            <p:cNvSpPr/>
            <p:nvPr/>
          </p:nvSpPr>
          <p:spPr>
            <a:xfrm>
              <a:off x="47500" y="208502"/>
              <a:ext cx="0" cy="190056"/>
            </a:xfrm>
            <a:custGeom>
              <a:avLst/>
              <a:gdLst/>
              <a:ahLst/>
              <a:cxnLst/>
              <a:rect l="l" t="t" r="r" b="b"/>
              <a:pathLst>
                <a:path h="190056">
                  <a:moveTo>
                    <a:pt x="0" y="0"/>
                  </a:moveTo>
                  <a:lnTo>
                    <a:pt x="0" y="19005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1" name="BondLine4"/>
            <p:cNvSpPr/>
            <p:nvPr/>
          </p:nvSpPr>
          <p:spPr>
            <a:xfrm>
              <a:off x="85511" y="230457"/>
              <a:ext cx="0" cy="146164"/>
            </a:xfrm>
            <a:custGeom>
              <a:avLst/>
              <a:gdLst/>
              <a:ahLst/>
              <a:cxnLst/>
              <a:rect l="l" t="t" r="r" b="b"/>
              <a:pathLst>
                <a:path h="146164">
                  <a:moveTo>
                    <a:pt x="0" y="0"/>
                  </a:moveTo>
                  <a:lnTo>
                    <a:pt x="0" y="1461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2" name="BondLine5"/>
            <p:cNvSpPr/>
            <p:nvPr/>
          </p:nvSpPr>
          <p:spPr>
            <a:xfrm>
              <a:off x="212576" y="113475"/>
              <a:ext cx="163989" cy="95027"/>
            </a:xfrm>
            <a:custGeom>
              <a:avLst/>
              <a:gdLst/>
              <a:ahLst/>
              <a:cxnLst/>
              <a:rect l="l" t="t" r="r" b="b"/>
              <a:pathLst>
                <a:path w="163989" h="95027">
                  <a:moveTo>
                    <a:pt x="163989" y="9502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3" name="BondLine6"/>
            <p:cNvSpPr/>
            <p:nvPr/>
          </p:nvSpPr>
          <p:spPr>
            <a:xfrm>
              <a:off x="212465" y="157342"/>
              <a:ext cx="126146" cy="73098"/>
            </a:xfrm>
            <a:custGeom>
              <a:avLst/>
              <a:gdLst/>
              <a:ahLst/>
              <a:cxnLst/>
              <a:rect l="l" t="t" r="r" b="b"/>
              <a:pathLst>
                <a:path w="126146" h="73098">
                  <a:moveTo>
                    <a:pt x="126146" y="73098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4" name="BondLine7"/>
            <p:cNvSpPr/>
            <p:nvPr/>
          </p:nvSpPr>
          <p:spPr>
            <a:xfrm>
              <a:off x="376566" y="140161"/>
              <a:ext cx="116382" cy="68340"/>
            </a:xfrm>
            <a:custGeom>
              <a:avLst/>
              <a:gdLst/>
              <a:ahLst/>
              <a:cxnLst/>
              <a:rect l="l" t="t" r="r" b="b"/>
              <a:pathLst>
                <a:path w="116382" h="68340">
                  <a:moveTo>
                    <a:pt x="0" y="68340"/>
                  </a:moveTo>
                  <a:lnTo>
                    <a:pt x="116382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5" name="BondLine8"/>
            <p:cNvSpPr/>
            <p:nvPr/>
          </p:nvSpPr>
          <p:spPr>
            <a:xfrm>
              <a:off x="376566" y="208502"/>
              <a:ext cx="0" cy="190056"/>
            </a:xfrm>
            <a:custGeom>
              <a:avLst/>
              <a:gdLst/>
              <a:ahLst/>
              <a:cxnLst/>
              <a:rect l="l" t="t" r="r" b="b"/>
              <a:pathLst>
                <a:path h="190056">
                  <a:moveTo>
                    <a:pt x="0" y="1900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6" name="BondLine9"/>
            <p:cNvSpPr/>
            <p:nvPr/>
          </p:nvSpPr>
          <p:spPr>
            <a:xfrm>
              <a:off x="629369" y="112524"/>
              <a:ext cx="53770" cy="0"/>
            </a:xfrm>
            <a:custGeom>
              <a:avLst/>
              <a:gdLst/>
              <a:ahLst/>
              <a:cxnLst/>
              <a:rect l="l" t="t" r="r" b="b"/>
              <a:pathLst>
                <a:path w="53770">
                  <a:moveTo>
                    <a:pt x="0" y="0"/>
                  </a:moveTo>
                  <a:lnTo>
                    <a:pt x="5377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7" name="BondLine10"/>
            <p:cNvSpPr/>
            <p:nvPr/>
          </p:nvSpPr>
          <p:spPr>
            <a:xfrm>
              <a:off x="642215" y="74512"/>
              <a:ext cx="40924" cy="0"/>
            </a:xfrm>
            <a:custGeom>
              <a:avLst/>
              <a:gdLst/>
              <a:ahLst/>
              <a:cxnLst/>
              <a:rect l="l" t="t" r="r" b="b"/>
              <a:pathLst>
                <a:path w="40924">
                  <a:moveTo>
                    <a:pt x="0" y="0"/>
                  </a:moveTo>
                  <a:lnTo>
                    <a:pt x="40924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8" name="BondLine11"/>
            <p:cNvSpPr/>
            <p:nvPr/>
          </p:nvSpPr>
          <p:spPr>
            <a:xfrm>
              <a:off x="600939" y="150535"/>
              <a:ext cx="82200" cy="0"/>
            </a:xfrm>
            <a:custGeom>
              <a:avLst/>
              <a:gdLst/>
              <a:ahLst/>
              <a:cxnLst/>
              <a:rect l="l" t="t" r="r" b="b"/>
              <a:pathLst>
                <a:path w="82200">
                  <a:moveTo>
                    <a:pt x="0" y="0"/>
                  </a:moveTo>
                  <a:lnTo>
                    <a:pt x="8220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9" name="BondLine12"/>
            <p:cNvSpPr/>
            <p:nvPr/>
          </p:nvSpPr>
          <p:spPr>
            <a:xfrm>
              <a:off x="212576" y="398558"/>
              <a:ext cx="163989" cy="95163"/>
            </a:xfrm>
            <a:custGeom>
              <a:avLst/>
              <a:gdLst/>
              <a:ahLst/>
              <a:cxnLst/>
              <a:rect l="l" t="t" r="r" b="b"/>
              <a:pathLst>
                <a:path w="163989" h="95163">
                  <a:moveTo>
                    <a:pt x="0" y="95163"/>
                  </a:moveTo>
                  <a:lnTo>
                    <a:pt x="16398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0" name="BondLine13"/>
            <p:cNvSpPr/>
            <p:nvPr/>
          </p:nvSpPr>
          <p:spPr>
            <a:xfrm>
              <a:off x="212465" y="376637"/>
              <a:ext cx="126144" cy="73201"/>
            </a:xfrm>
            <a:custGeom>
              <a:avLst/>
              <a:gdLst/>
              <a:ahLst/>
              <a:cxnLst/>
              <a:rect l="l" t="t" r="r" b="b"/>
              <a:pathLst>
                <a:path w="126144" h="73201">
                  <a:moveTo>
                    <a:pt x="0" y="73201"/>
                  </a:moveTo>
                  <a:lnTo>
                    <a:pt x="126144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1" name="BondLine14"/>
            <p:cNvSpPr/>
            <p:nvPr/>
          </p:nvSpPr>
          <p:spPr>
            <a:xfrm>
              <a:off x="47500" y="398558"/>
              <a:ext cx="165076" cy="95163"/>
            </a:xfrm>
            <a:custGeom>
              <a:avLst/>
              <a:gdLst/>
              <a:ahLst/>
              <a:cxnLst/>
              <a:rect l="l" t="t" r="r" b="b"/>
              <a:pathLst>
                <a:path w="165076" h="95163">
                  <a:moveTo>
                    <a:pt x="0" y="0"/>
                  </a:moveTo>
                  <a:lnTo>
                    <a:pt x="165076" y="95163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2" name="AtomLabel2"/>
            <p:cNvSpPr/>
            <p:nvPr/>
          </p:nvSpPr>
          <p:spPr>
            <a:xfrm>
              <a:off x="504823" y="67860"/>
              <a:ext cx="70382" cy="89328"/>
            </a:xfrm>
            <a:custGeom>
              <a:avLst/>
              <a:gdLst/>
              <a:ahLst/>
              <a:cxnLst/>
              <a:rect l="l" t="t" r="r" b="b"/>
              <a:pathLst>
                <a:path w="70382" h="89328">
                  <a:moveTo>
                    <a:pt x="-9" y="89328"/>
                  </a:moveTo>
                  <a:lnTo>
                    <a:pt x="-9" y="0"/>
                  </a:lnTo>
                  <a:lnTo>
                    <a:pt x="12117" y="0"/>
                  </a:lnTo>
                  <a:lnTo>
                    <a:pt x="59043" y="70136"/>
                  </a:lnTo>
                  <a:lnTo>
                    <a:pt x="59043" y="0"/>
                  </a:lnTo>
                  <a:lnTo>
                    <a:pt x="70372" y="0"/>
                  </a:lnTo>
                  <a:lnTo>
                    <a:pt x="70372" y="89328"/>
                  </a:lnTo>
                  <a:lnTo>
                    <a:pt x="58245" y="89328"/>
                  </a:lnTo>
                  <a:lnTo>
                    <a:pt x="11329" y="19132"/>
                  </a:lnTo>
                  <a:lnTo>
                    <a:pt x="11329" y="89328"/>
                  </a:lnTo>
                  <a:close/>
                </a:path>
              </a:pathLst>
            </a:custGeom>
            <a:solidFill>
              <a:srgbClr val="3050F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3" name="AtomLabel3"/>
            <p:cNvSpPr/>
            <p:nvPr/>
          </p:nvSpPr>
          <p:spPr>
            <a:xfrm>
              <a:off x="594949" y="48048"/>
              <a:ext cx="35390" cy="35425"/>
            </a:xfrm>
            <a:custGeom>
              <a:avLst/>
              <a:gdLst/>
              <a:ahLst/>
              <a:cxnLst/>
              <a:rect l="l" t="t" r="r" b="b"/>
              <a:pathLst>
                <a:path w="35390" h="35425">
                  <a:moveTo>
                    <a:pt x="14582" y="35431"/>
                  </a:moveTo>
                  <a:lnTo>
                    <a:pt x="14582" y="20730"/>
                  </a:lnTo>
                  <a:lnTo>
                    <a:pt x="0" y="20730"/>
                  </a:lnTo>
                  <a:lnTo>
                    <a:pt x="0" y="14588"/>
                  </a:lnTo>
                  <a:lnTo>
                    <a:pt x="14582" y="14588"/>
                  </a:lnTo>
                  <a:lnTo>
                    <a:pt x="14582" y="0"/>
                  </a:lnTo>
                  <a:lnTo>
                    <a:pt x="20801" y="0"/>
                  </a:lnTo>
                  <a:lnTo>
                    <a:pt x="20801" y="14588"/>
                  </a:lnTo>
                  <a:lnTo>
                    <a:pt x="35390" y="14588"/>
                  </a:lnTo>
                  <a:lnTo>
                    <a:pt x="35390" y="20730"/>
                  </a:lnTo>
                  <a:lnTo>
                    <a:pt x="20801" y="20730"/>
                  </a:lnTo>
                  <a:lnTo>
                    <a:pt x="20801" y="35431"/>
                  </a:lnTo>
                  <a:close/>
                </a:path>
              </a:pathLst>
            </a:custGeom>
            <a:solidFill>
              <a:srgbClr val="3050F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4" name="AtomLabel4"/>
            <p:cNvSpPr/>
            <p:nvPr/>
          </p:nvSpPr>
          <p:spPr>
            <a:xfrm>
              <a:off x="695014" y="67860"/>
              <a:ext cx="70382" cy="89328"/>
            </a:xfrm>
            <a:custGeom>
              <a:avLst/>
              <a:gdLst/>
              <a:ahLst/>
              <a:cxnLst/>
              <a:rect l="l" t="t" r="r" b="b"/>
              <a:pathLst>
                <a:path w="70382" h="89328">
                  <a:moveTo>
                    <a:pt x="-9" y="89328"/>
                  </a:moveTo>
                  <a:lnTo>
                    <a:pt x="-9" y="0"/>
                  </a:lnTo>
                  <a:lnTo>
                    <a:pt x="12117" y="0"/>
                  </a:lnTo>
                  <a:lnTo>
                    <a:pt x="59043" y="70136"/>
                  </a:lnTo>
                  <a:lnTo>
                    <a:pt x="59043" y="0"/>
                  </a:lnTo>
                  <a:lnTo>
                    <a:pt x="70372" y="0"/>
                  </a:lnTo>
                  <a:lnTo>
                    <a:pt x="70372" y="89328"/>
                  </a:lnTo>
                  <a:lnTo>
                    <a:pt x="58245" y="89328"/>
                  </a:lnTo>
                  <a:lnTo>
                    <a:pt x="11329" y="19132"/>
                  </a:lnTo>
                  <a:lnTo>
                    <a:pt x="11329" y="89328"/>
                  </a:lnTo>
                  <a:close/>
                </a:path>
              </a:pathLst>
            </a:custGeom>
            <a:solidFill>
              <a:srgbClr val="3050F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5" name="AtomLabel5"/>
            <p:cNvSpPr/>
            <p:nvPr/>
          </p:nvSpPr>
          <p:spPr>
            <a:xfrm>
              <a:off x="780072" y="65784"/>
              <a:ext cx="78973" cy="92382"/>
            </a:xfrm>
            <a:custGeom>
              <a:avLst/>
              <a:gdLst/>
              <a:ahLst/>
              <a:cxnLst/>
              <a:rect l="l" t="t" r="r" b="b"/>
              <a:pathLst>
                <a:path w="78973" h="92382">
                  <a:moveTo>
                    <a:pt x="67141" y="59535"/>
                  </a:moveTo>
                  <a:lnTo>
                    <a:pt x="78963" y="62520"/>
                  </a:lnTo>
                  <a:quadBezTo>
                    <a:pt x="75249" y="77091"/>
                    <a:pt x="65584" y="84737"/>
                  </a:quadBezTo>
                  <a:quadBezTo>
                    <a:pt x="55929" y="92382"/>
                    <a:pt x="41979" y="92382"/>
                  </a:quadBezTo>
                  <a:quadBezTo>
                    <a:pt x="27536" y="92382"/>
                    <a:pt x="18482" y="86500"/>
                  </a:quadBezTo>
                  <a:quadBezTo>
                    <a:pt x="9438" y="80618"/>
                    <a:pt x="4709" y="69476"/>
                  </a:quadBezTo>
                  <a:quadBezTo>
                    <a:pt x="-9" y="58323"/>
                    <a:pt x="-9" y="45526"/>
                  </a:quadBezTo>
                  <a:quadBezTo>
                    <a:pt x="-9" y="31565"/>
                    <a:pt x="5320" y="21181"/>
                  </a:quadBezTo>
                  <a:quadBezTo>
                    <a:pt x="10659" y="10787"/>
                    <a:pt x="20502" y="5398"/>
                  </a:quadBezTo>
                  <a:quadBezTo>
                    <a:pt x="30344" y="9"/>
                    <a:pt x="42156" y="9"/>
                  </a:quadBezTo>
                  <a:quadBezTo>
                    <a:pt x="55565" y="9"/>
                    <a:pt x="64707" y="6837"/>
                  </a:quadBezTo>
                  <a:quadBezTo>
                    <a:pt x="73850" y="13654"/>
                    <a:pt x="77446" y="26028"/>
                  </a:quadBezTo>
                  <a:lnTo>
                    <a:pt x="65801" y="28767"/>
                  </a:lnTo>
                  <a:quadBezTo>
                    <a:pt x="62698" y="19014"/>
                    <a:pt x="56786" y="14571"/>
                  </a:quadBezTo>
                  <a:quadBezTo>
                    <a:pt x="50875" y="10118"/>
                    <a:pt x="41920" y="10118"/>
                  </a:quadBezTo>
                  <a:quadBezTo>
                    <a:pt x="31615" y="10118"/>
                    <a:pt x="24698" y="15053"/>
                  </a:quadBezTo>
                  <a:quadBezTo>
                    <a:pt x="17782" y="19989"/>
                    <a:pt x="14975" y="28314"/>
                  </a:quadBezTo>
                  <a:quadBezTo>
                    <a:pt x="12177" y="36629"/>
                    <a:pt x="12177" y="45466"/>
                  </a:quadBezTo>
                  <a:quadBezTo>
                    <a:pt x="12177" y="56855"/>
                    <a:pt x="15497" y="65358"/>
                  </a:quadBezTo>
                  <a:quadBezTo>
                    <a:pt x="18827" y="73860"/>
                    <a:pt x="25831" y="78067"/>
                  </a:quadBezTo>
                  <a:quadBezTo>
                    <a:pt x="32836" y="82264"/>
                    <a:pt x="41004" y="82264"/>
                  </a:quadBezTo>
                  <a:quadBezTo>
                    <a:pt x="50934" y="82264"/>
                    <a:pt x="57821" y="76540"/>
                  </a:quadBezTo>
                  <a:quadBezTo>
                    <a:pt x="64707" y="70816"/>
                    <a:pt x="67141" y="59535"/>
                  </a:quadBezTo>
                  <a:close/>
                </a:path>
              </a:pathLst>
            </a:custGeom>
            <a:solidFill>
              <a:srgbClr val="1FF01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6" name="AtomLabel6"/>
            <p:cNvSpPr/>
            <p:nvPr/>
          </p:nvSpPr>
          <p:spPr>
            <a:xfrm>
              <a:off x="870198" y="67311"/>
              <a:ext cx="10975" cy="89328"/>
            </a:xfrm>
            <a:custGeom>
              <a:avLst/>
              <a:gdLst/>
              <a:ahLst/>
              <a:cxnLst/>
              <a:rect l="l" t="t" r="r" b="b"/>
              <a:pathLst>
                <a:path w="10975" h="89328">
                  <a:moveTo>
                    <a:pt x="0" y="89328"/>
                  </a:moveTo>
                  <a:lnTo>
                    <a:pt x="0" y="0"/>
                  </a:lnTo>
                  <a:lnTo>
                    <a:pt x="10965" y="0"/>
                  </a:lnTo>
                  <a:lnTo>
                    <a:pt x="10965" y="89328"/>
                  </a:lnTo>
                  <a:close/>
                </a:path>
              </a:pathLst>
            </a:custGeom>
            <a:solidFill>
              <a:srgbClr val="1FF01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7" name="AtomLabel7"/>
            <p:cNvSpPr/>
            <p:nvPr/>
          </p:nvSpPr>
          <p:spPr>
            <a:xfrm>
              <a:off x="897922" y="47500"/>
              <a:ext cx="35390" cy="35425"/>
            </a:xfrm>
            <a:custGeom>
              <a:avLst/>
              <a:gdLst/>
              <a:ahLst/>
              <a:cxnLst/>
              <a:rect l="l" t="t" r="r" b="b"/>
              <a:pathLst>
                <a:path w="35390" h="35425">
                  <a:moveTo>
                    <a:pt x="0" y="20730"/>
                  </a:moveTo>
                  <a:lnTo>
                    <a:pt x="0" y="14588"/>
                  </a:lnTo>
                  <a:lnTo>
                    <a:pt x="35390" y="14588"/>
                  </a:lnTo>
                  <a:lnTo>
                    <a:pt x="35390" y="20730"/>
                  </a:lnTo>
                  <a:close/>
                </a:path>
              </a:pathLst>
            </a:custGeom>
            <a:solidFill>
              <a:srgbClr val="1FF01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  <p:cxnSp>
        <p:nvCxnSpPr>
          <p:cNvPr id="148" name="Straight Arrow Connector 147"/>
          <p:cNvCxnSpPr/>
          <p:nvPr/>
        </p:nvCxnSpPr>
        <p:spPr>
          <a:xfrm flipV="1">
            <a:off x="7503142" y="5630972"/>
            <a:ext cx="1078729" cy="2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7491952" y="5169312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I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I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4" name="moleculeGroup"/>
          <p:cNvGrpSpPr/>
          <p:nvPr/>
        </p:nvGrpSpPr>
        <p:grpSpPr>
          <a:xfrm>
            <a:off x="9088715" y="1367943"/>
            <a:ext cx="1122300" cy="1183895"/>
            <a:chOff x="0" y="0"/>
            <a:chExt cx="907531" cy="1033258"/>
          </a:xfrm>
        </p:grpSpPr>
        <p:sp>
          <p:nvSpPr>
            <p:cNvPr id="175" name="BondLine2"/>
            <p:cNvSpPr/>
            <p:nvPr/>
          </p:nvSpPr>
          <p:spPr>
            <a:xfrm>
              <a:off x="47500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76" name="BondLine3"/>
            <p:cNvSpPr/>
            <p:nvPr/>
          </p:nvSpPr>
          <p:spPr>
            <a:xfrm>
              <a:off x="141321" y="155839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312444" y="0"/>
                  </a:moveTo>
                  <a:lnTo>
                    <a:pt x="0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77" name="BondLine4"/>
            <p:cNvSpPr/>
            <p:nvPr/>
          </p:nvSpPr>
          <p:spPr>
            <a:xfrm>
              <a:off x="453765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78" name="BondLine5"/>
            <p:cNvSpPr/>
            <p:nvPr/>
          </p:nvSpPr>
          <p:spPr>
            <a:xfrm>
              <a:off x="47500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79" name="BondLine6"/>
            <p:cNvSpPr/>
            <p:nvPr/>
          </p:nvSpPr>
          <p:spPr>
            <a:xfrm>
              <a:off x="47500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0" name="BondLine7"/>
            <p:cNvSpPr/>
            <p:nvPr/>
          </p:nvSpPr>
          <p:spPr>
            <a:xfrm>
              <a:off x="141321" y="697023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0" y="0"/>
                  </a:moveTo>
                  <a:lnTo>
                    <a:pt x="312444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1" name="BondLine8"/>
            <p:cNvSpPr/>
            <p:nvPr/>
          </p:nvSpPr>
          <p:spPr>
            <a:xfrm>
              <a:off x="453765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2" name="BondLine9"/>
            <p:cNvSpPr/>
            <p:nvPr/>
          </p:nvSpPr>
          <p:spPr>
            <a:xfrm>
              <a:off x="860031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3" name="BondLine10"/>
            <p:cNvSpPr/>
            <p:nvPr/>
          </p:nvSpPr>
          <p:spPr>
            <a:xfrm>
              <a:off x="766207" y="336235"/>
              <a:ext cx="0" cy="360787"/>
            </a:xfrm>
            <a:custGeom>
              <a:avLst/>
              <a:gdLst/>
              <a:ahLst/>
              <a:cxnLst/>
              <a:rect l="l" t="t" r="r" b="b"/>
              <a:pathLst>
                <a:path h="360787">
                  <a:moveTo>
                    <a:pt x="0" y="0"/>
                  </a:moveTo>
                  <a:lnTo>
                    <a:pt x="0" y="36078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  <p:grpSp>
        <p:nvGrpSpPr>
          <p:cNvPr id="184" name="moleculeGroup"/>
          <p:cNvGrpSpPr/>
          <p:nvPr/>
        </p:nvGrpSpPr>
        <p:grpSpPr>
          <a:xfrm>
            <a:off x="9118894" y="5048699"/>
            <a:ext cx="1058332" cy="1183525"/>
            <a:chOff x="0" y="0"/>
            <a:chExt cx="907531" cy="1033258"/>
          </a:xfrm>
        </p:grpSpPr>
        <p:sp>
          <p:nvSpPr>
            <p:cNvPr id="185" name="BondLine2"/>
            <p:cNvSpPr/>
            <p:nvPr/>
          </p:nvSpPr>
          <p:spPr>
            <a:xfrm>
              <a:off x="47500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6" name="BondLine3"/>
            <p:cNvSpPr/>
            <p:nvPr/>
          </p:nvSpPr>
          <p:spPr>
            <a:xfrm>
              <a:off x="141321" y="155839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312444" y="0"/>
                  </a:moveTo>
                  <a:lnTo>
                    <a:pt x="0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7" name="BondLine4"/>
            <p:cNvSpPr/>
            <p:nvPr/>
          </p:nvSpPr>
          <p:spPr>
            <a:xfrm>
              <a:off x="453765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8" name="BondLine5"/>
            <p:cNvSpPr/>
            <p:nvPr/>
          </p:nvSpPr>
          <p:spPr>
            <a:xfrm>
              <a:off x="47500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9" name="BondLine6"/>
            <p:cNvSpPr/>
            <p:nvPr/>
          </p:nvSpPr>
          <p:spPr>
            <a:xfrm>
              <a:off x="47500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0" name="BondLine7"/>
            <p:cNvSpPr/>
            <p:nvPr/>
          </p:nvSpPr>
          <p:spPr>
            <a:xfrm>
              <a:off x="141321" y="697023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0" y="0"/>
                  </a:moveTo>
                  <a:lnTo>
                    <a:pt x="312444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1" name="BondLine8"/>
            <p:cNvSpPr/>
            <p:nvPr/>
          </p:nvSpPr>
          <p:spPr>
            <a:xfrm>
              <a:off x="453765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2" name="BondLine9"/>
            <p:cNvSpPr/>
            <p:nvPr/>
          </p:nvSpPr>
          <p:spPr>
            <a:xfrm>
              <a:off x="860031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3" name="BondLine10"/>
            <p:cNvSpPr/>
            <p:nvPr/>
          </p:nvSpPr>
          <p:spPr>
            <a:xfrm>
              <a:off x="766207" y="336235"/>
              <a:ext cx="0" cy="360787"/>
            </a:xfrm>
            <a:custGeom>
              <a:avLst/>
              <a:gdLst/>
              <a:ahLst/>
              <a:cxnLst/>
              <a:rect l="l" t="t" r="r" b="b"/>
              <a:pathLst>
                <a:path h="360787">
                  <a:moveTo>
                    <a:pt x="0" y="0"/>
                  </a:moveTo>
                  <a:lnTo>
                    <a:pt x="0" y="36078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  <p:grpSp>
        <p:nvGrpSpPr>
          <p:cNvPr id="194" name="moleculeGroup"/>
          <p:cNvGrpSpPr/>
          <p:nvPr/>
        </p:nvGrpSpPr>
        <p:grpSpPr>
          <a:xfrm>
            <a:off x="9063052" y="3323187"/>
            <a:ext cx="1114181" cy="1111988"/>
            <a:chOff x="0" y="0"/>
            <a:chExt cx="907531" cy="1033258"/>
          </a:xfrm>
        </p:grpSpPr>
        <p:sp>
          <p:nvSpPr>
            <p:cNvPr id="195" name="BondLine2"/>
            <p:cNvSpPr/>
            <p:nvPr/>
          </p:nvSpPr>
          <p:spPr>
            <a:xfrm>
              <a:off x="47500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6" name="BondLine3"/>
            <p:cNvSpPr/>
            <p:nvPr/>
          </p:nvSpPr>
          <p:spPr>
            <a:xfrm>
              <a:off x="141321" y="155839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312444" y="0"/>
                  </a:moveTo>
                  <a:lnTo>
                    <a:pt x="0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7" name="BondLine4"/>
            <p:cNvSpPr/>
            <p:nvPr/>
          </p:nvSpPr>
          <p:spPr>
            <a:xfrm>
              <a:off x="453765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8" name="BondLine5"/>
            <p:cNvSpPr/>
            <p:nvPr/>
          </p:nvSpPr>
          <p:spPr>
            <a:xfrm>
              <a:off x="47500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9" name="BondLine6"/>
            <p:cNvSpPr/>
            <p:nvPr/>
          </p:nvSpPr>
          <p:spPr>
            <a:xfrm>
              <a:off x="47500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00" name="BondLine7"/>
            <p:cNvSpPr/>
            <p:nvPr/>
          </p:nvSpPr>
          <p:spPr>
            <a:xfrm>
              <a:off x="141321" y="697023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0" y="0"/>
                  </a:moveTo>
                  <a:lnTo>
                    <a:pt x="312444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01" name="BondLine8"/>
            <p:cNvSpPr/>
            <p:nvPr/>
          </p:nvSpPr>
          <p:spPr>
            <a:xfrm>
              <a:off x="453765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02" name="BondLine9"/>
            <p:cNvSpPr/>
            <p:nvPr/>
          </p:nvSpPr>
          <p:spPr>
            <a:xfrm>
              <a:off x="860031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03" name="BondLine10"/>
            <p:cNvSpPr/>
            <p:nvPr/>
          </p:nvSpPr>
          <p:spPr>
            <a:xfrm>
              <a:off x="766207" y="336235"/>
              <a:ext cx="0" cy="360787"/>
            </a:xfrm>
            <a:custGeom>
              <a:avLst/>
              <a:gdLst/>
              <a:ahLst/>
              <a:cxnLst/>
              <a:rect l="l" t="t" r="r" b="b"/>
              <a:pathLst>
                <a:path h="360787">
                  <a:moveTo>
                    <a:pt x="0" y="0"/>
                  </a:moveTo>
                  <a:lnTo>
                    <a:pt x="0" y="36078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</p:spTree>
    <p:extLst>
      <p:ext uri="{BB962C8B-B14F-4D97-AF65-F5344CB8AC3E}">
        <p14:creationId xmlns:p14="http://schemas.microsoft.com/office/powerpoint/2010/main" val="130989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ate Placeholder 1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DE6A-6714-460B-AD6D-BD8E9A826AD4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4</a:t>
            </a:fld>
            <a:endParaRPr lang="en-IN"/>
          </a:p>
        </p:txBody>
      </p:sp>
      <p:grpSp>
        <p:nvGrpSpPr>
          <p:cNvPr id="4" name="Group 3"/>
          <p:cNvGrpSpPr/>
          <p:nvPr/>
        </p:nvGrpSpPr>
        <p:grpSpPr>
          <a:xfrm>
            <a:off x="1885668" y="1579918"/>
            <a:ext cx="2934268" cy="954718"/>
            <a:chOff x="0" y="3090658"/>
            <a:chExt cx="2934268" cy="954719"/>
          </a:xfrm>
        </p:grpSpPr>
        <p:sp>
          <p:nvSpPr>
            <p:cNvPr id="8" name="Rounded Rectangle 7"/>
            <p:cNvSpPr/>
            <p:nvPr/>
          </p:nvSpPr>
          <p:spPr>
            <a:xfrm>
              <a:off x="0" y="3090658"/>
              <a:ext cx="2934268" cy="9547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46606" y="3137264"/>
              <a:ext cx="2841056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0668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dirty="0"/>
                <a:t>From Phenol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85668" y="3968135"/>
            <a:ext cx="2934268" cy="954718"/>
            <a:chOff x="0" y="4114498"/>
            <a:chExt cx="2934268" cy="954719"/>
          </a:xfrm>
        </p:grpSpPr>
        <p:sp>
          <p:nvSpPr>
            <p:cNvPr id="6" name="Rounded Rectangle 5"/>
            <p:cNvSpPr/>
            <p:nvPr/>
          </p:nvSpPr>
          <p:spPr>
            <a:xfrm>
              <a:off x="0" y="4114498"/>
              <a:ext cx="2934268" cy="9547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606" y="4161104"/>
              <a:ext cx="2841056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0668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dirty="0"/>
                <a:t>From Grignard reagent</a:t>
              </a:r>
            </a:p>
          </p:txBody>
        </p:sp>
      </p:grp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524007" y="-184727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801"/>
          </a:p>
        </p:txBody>
      </p:sp>
      <p:grpSp>
        <p:nvGrpSpPr>
          <p:cNvPr id="11" name="moleculeGroup"/>
          <p:cNvGrpSpPr/>
          <p:nvPr/>
        </p:nvGrpSpPr>
        <p:grpSpPr>
          <a:xfrm>
            <a:off x="5181605" y="986481"/>
            <a:ext cx="1457961" cy="1995172"/>
            <a:chOff x="0" y="0"/>
            <a:chExt cx="1458117" cy="1995321"/>
          </a:xfrm>
        </p:grpSpPr>
        <p:sp>
          <p:nvSpPr>
            <p:cNvPr id="12" name="BondLine2"/>
            <p:cNvSpPr/>
            <p:nvPr/>
          </p:nvSpPr>
          <p:spPr>
            <a:xfrm>
              <a:off x="729059" y="294638"/>
              <a:ext cx="0" cy="401189"/>
            </a:xfrm>
            <a:custGeom>
              <a:avLst/>
              <a:gdLst/>
              <a:ahLst/>
              <a:cxnLst/>
              <a:rect l="l" t="t" r="r" b="b"/>
              <a:pathLst>
                <a:path h="401189">
                  <a:moveTo>
                    <a:pt x="0" y="0"/>
                  </a:moveTo>
                  <a:lnTo>
                    <a:pt x="0" y="40118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3" name="BondLine3"/>
            <p:cNvSpPr/>
            <p:nvPr/>
          </p:nvSpPr>
          <p:spPr>
            <a:xfrm>
              <a:off x="783652" y="119246"/>
              <a:ext cx="145949" cy="84253"/>
            </a:xfrm>
            <a:custGeom>
              <a:avLst/>
              <a:gdLst/>
              <a:ahLst/>
              <a:cxnLst/>
              <a:rect l="l" t="t" r="r" b="b"/>
              <a:pathLst>
                <a:path w="145949" h="84253">
                  <a:moveTo>
                    <a:pt x="0" y="84253"/>
                  </a:moveTo>
                  <a:lnTo>
                    <a:pt x="14594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4" name="BondLine4"/>
            <p:cNvSpPr/>
            <p:nvPr/>
          </p:nvSpPr>
          <p:spPr>
            <a:xfrm>
              <a:off x="329994" y="695828"/>
              <a:ext cx="399064" cy="230406"/>
            </a:xfrm>
            <a:custGeom>
              <a:avLst/>
              <a:gdLst/>
              <a:ahLst/>
              <a:cxnLst/>
              <a:rect l="l" t="t" r="r" b="b"/>
              <a:pathLst>
                <a:path w="399064" h="230406">
                  <a:moveTo>
                    <a:pt x="399064" y="0"/>
                  </a:moveTo>
                  <a:lnTo>
                    <a:pt x="0" y="23040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5" name="BondLine5"/>
            <p:cNvSpPr/>
            <p:nvPr/>
          </p:nvSpPr>
          <p:spPr>
            <a:xfrm>
              <a:off x="422153" y="802246"/>
              <a:ext cx="306906" cy="177197"/>
            </a:xfrm>
            <a:custGeom>
              <a:avLst/>
              <a:gdLst/>
              <a:ahLst/>
              <a:cxnLst/>
              <a:rect l="l" t="t" r="r" b="b"/>
              <a:pathLst>
                <a:path w="306906" h="177197">
                  <a:moveTo>
                    <a:pt x="306906" y="0"/>
                  </a:moveTo>
                  <a:lnTo>
                    <a:pt x="0" y="17719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6" name="BondLine6"/>
            <p:cNvSpPr/>
            <p:nvPr/>
          </p:nvSpPr>
          <p:spPr>
            <a:xfrm>
              <a:off x="729059" y="695828"/>
              <a:ext cx="399063" cy="230406"/>
            </a:xfrm>
            <a:custGeom>
              <a:avLst/>
              <a:gdLst/>
              <a:ahLst/>
              <a:cxnLst/>
              <a:rect l="l" t="t" r="r" b="b"/>
              <a:pathLst>
                <a:path w="399063" h="230406">
                  <a:moveTo>
                    <a:pt x="0" y="0"/>
                  </a:moveTo>
                  <a:lnTo>
                    <a:pt x="399063" y="23040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7" name="BondLine7"/>
            <p:cNvSpPr/>
            <p:nvPr/>
          </p:nvSpPr>
          <p:spPr>
            <a:xfrm>
              <a:off x="329994" y="926234"/>
              <a:ext cx="0" cy="460813"/>
            </a:xfrm>
            <a:custGeom>
              <a:avLst/>
              <a:gdLst/>
              <a:ahLst/>
              <a:cxnLst/>
              <a:rect l="l" t="t" r="r" b="b"/>
              <a:pathLst>
                <a:path h="460813">
                  <a:moveTo>
                    <a:pt x="0" y="0"/>
                  </a:moveTo>
                  <a:lnTo>
                    <a:pt x="0" y="460813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8" name="BondLine8"/>
            <p:cNvSpPr/>
            <p:nvPr/>
          </p:nvSpPr>
          <p:spPr>
            <a:xfrm>
              <a:off x="129452" y="810465"/>
              <a:ext cx="200542" cy="115769"/>
            </a:xfrm>
            <a:custGeom>
              <a:avLst/>
              <a:gdLst/>
              <a:ahLst/>
              <a:cxnLst/>
              <a:rect l="l" t="t" r="r" b="b"/>
              <a:pathLst>
                <a:path w="200542" h="115769">
                  <a:moveTo>
                    <a:pt x="200542" y="11576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9" name="BondLine9"/>
            <p:cNvSpPr/>
            <p:nvPr/>
          </p:nvSpPr>
          <p:spPr>
            <a:xfrm>
              <a:off x="329994" y="1387048"/>
              <a:ext cx="399064" cy="230406"/>
            </a:xfrm>
            <a:custGeom>
              <a:avLst/>
              <a:gdLst/>
              <a:ahLst/>
              <a:cxnLst/>
              <a:rect l="l" t="t" r="r" b="b"/>
              <a:pathLst>
                <a:path w="399064" h="230406">
                  <a:moveTo>
                    <a:pt x="0" y="0"/>
                  </a:moveTo>
                  <a:lnTo>
                    <a:pt x="399064" y="23040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0" name="BondLine10"/>
            <p:cNvSpPr/>
            <p:nvPr/>
          </p:nvSpPr>
          <p:spPr>
            <a:xfrm>
              <a:off x="422153" y="1333838"/>
              <a:ext cx="306906" cy="177197"/>
            </a:xfrm>
            <a:custGeom>
              <a:avLst/>
              <a:gdLst/>
              <a:ahLst/>
              <a:cxnLst/>
              <a:rect l="l" t="t" r="r" b="b"/>
              <a:pathLst>
                <a:path w="306906" h="177197">
                  <a:moveTo>
                    <a:pt x="0" y="0"/>
                  </a:moveTo>
                  <a:lnTo>
                    <a:pt x="306906" y="17719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1" name="BondLine11"/>
            <p:cNvSpPr/>
            <p:nvPr/>
          </p:nvSpPr>
          <p:spPr>
            <a:xfrm>
              <a:off x="129452" y="1387048"/>
              <a:ext cx="200542" cy="115769"/>
            </a:xfrm>
            <a:custGeom>
              <a:avLst/>
              <a:gdLst/>
              <a:ahLst/>
              <a:cxnLst/>
              <a:rect l="l" t="t" r="r" b="b"/>
              <a:pathLst>
                <a:path w="200542" h="115769">
                  <a:moveTo>
                    <a:pt x="200542" y="0"/>
                  </a:moveTo>
                  <a:lnTo>
                    <a:pt x="0" y="11576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2" name="BondLine12"/>
            <p:cNvSpPr/>
            <p:nvPr/>
          </p:nvSpPr>
          <p:spPr>
            <a:xfrm>
              <a:off x="729059" y="1387048"/>
              <a:ext cx="399063" cy="230406"/>
            </a:xfrm>
            <a:custGeom>
              <a:avLst/>
              <a:gdLst/>
              <a:ahLst/>
              <a:cxnLst/>
              <a:rect l="l" t="t" r="r" b="b"/>
              <a:pathLst>
                <a:path w="399063" h="230406">
                  <a:moveTo>
                    <a:pt x="399063" y="0"/>
                  </a:moveTo>
                  <a:lnTo>
                    <a:pt x="0" y="23040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3" name="BondLine13"/>
            <p:cNvSpPr/>
            <p:nvPr/>
          </p:nvSpPr>
          <p:spPr>
            <a:xfrm>
              <a:off x="729059" y="1617454"/>
              <a:ext cx="0" cy="229163"/>
            </a:xfrm>
            <a:custGeom>
              <a:avLst/>
              <a:gdLst/>
              <a:ahLst/>
              <a:cxnLst/>
              <a:rect l="l" t="t" r="r" b="b"/>
              <a:pathLst>
                <a:path h="229163">
                  <a:moveTo>
                    <a:pt x="0" y="0"/>
                  </a:moveTo>
                  <a:lnTo>
                    <a:pt x="0" y="229163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4" name="BondLine14"/>
            <p:cNvSpPr/>
            <p:nvPr/>
          </p:nvSpPr>
          <p:spPr>
            <a:xfrm>
              <a:off x="1128122" y="926234"/>
              <a:ext cx="0" cy="460813"/>
            </a:xfrm>
            <a:custGeom>
              <a:avLst/>
              <a:gdLst/>
              <a:ahLst/>
              <a:cxnLst/>
              <a:rect l="l" t="t" r="r" b="b"/>
              <a:pathLst>
                <a:path h="460813">
                  <a:moveTo>
                    <a:pt x="0" y="0"/>
                  </a:moveTo>
                  <a:lnTo>
                    <a:pt x="0" y="460813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5" name="BondLine15"/>
            <p:cNvSpPr/>
            <p:nvPr/>
          </p:nvSpPr>
          <p:spPr>
            <a:xfrm>
              <a:off x="1035962" y="979445"/>
              <a:ext cx="0" cy="354392"/>
            </a:xfrm>
            <a:custGeom>
              <a:avLst/>
              <a:gdLst/>
              <a:ahLst/>
              <a:cxnLst/>
              <a:rect l="l" t="t" r="r" b="b"/>
              <a:pathLst>
                <a:path h="354392">
                  <a:moveTo>
                    <a:pt x="0" y="0"/>
                  </a:moveTo>
                  <a:lnTo>
                    <a:pt x="0" y="354392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6" name="BondLine16"/>
            <p:cNvSpPr/>
            <p:nvPr/>
          </p:nvSpPr>
          <p:spPr>
            <a:xfrm>
              <a:off x="1128122" y="1387048"/>
              <a:ext cx="200542" cy="115769"/>
            </a:xfrm>
            <a:custGeom>
              <a:avLst/>
              <a:gdLst/>
              <a:ahLst/>
              <a:cxnLst/>
              <a:rect l="l" t="t" r="r" b="b"/>
              <a:pathLst>
                <a:path w="200542" h="115769">
                  <a:moveTo>
                    <a:pt x="0" y="0"/>
                  </a:moveTo>
                  <a:lnTo>
                    <a:pt x="200542" y="11576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7" name="BondLine17"/>
            <p:cNvSpPr/>
            <p:nvPr/>
          </p:nvSpPr>
          <p:spPr>
            <a:xfrm>
              <a:off x="1128122" y="810465"/>
              <a:ext cx="200542" cy="115769"/>
            </a:xfrm>
            <a:custGeom>
              <a:avLst/>
              <a:gdLst/>
              <a:ahLst/>
              <a:cxnLst/>
              <a:rect l="l" t="t" r="r" b="b"/>
              <a:pathLst>
                <a:path w="200542" h="115769">
                  <a:moveTo>
                    <a:pt x="0" y="115769"/>
                  </a:moveTo>
                  <a:lnTo>
                    <a:pt x="200542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8" name="AtomLabel2"/>
            <p:cNvSpPr/>
            <p:nvPr/>
          </p:nvSpPr>
          <p:spPr>
            <a:xfrm>
              <a:off x="686340" y="190321"/>
              <a:ext cx="85436" cy="92441"/>
            </a:xfrm>
            <a:custGeom>
              <a:avLst/>
              <a:gdLst/>
              <a:ahLst/>
              <a:cxnLst/>
              <a:rect l="l" t="t" r="r" b="b"/>
              <a:pathLst>
                <a:path w="85436" h="92441">
                  <a:moveTo>
                    <a:pt x="0" y="47407"/>
                  </a:moveTo>
                  <a:quadBezTo>
                    <a:pt x="0" y="25171"/>
                    <a:pt x="11940" y="12590"/>
                  </a:quadBezTo>
                  <a:quadBezTo>
                    <a:pt x="23881" y="0"/>
                    <a:pt x="42777" y="0"/>
                  </a:quadBezTo>
                  <a:quadBezTo>
                    <a:pt x="55141" y="0"/>
                    <a:pt x="65072" y="5911"/>
                  </a:quadBezTo>
                  <a:quadBezTo>
                    <a:pt x="75013" y="11822"/>
                    <a:pt x="80214" y="22403"/>
                  </a:quadBezTo>
                  <a:quadBezTo>
                    <a:pt x="85426" y="32974"/>
                    <a:pt x="85426" y="46373"/>
                  </a:quadBezTo>
                  <a:quadBezTo>
                    <a:pt x="85426" y="59959"/>
                    <a:pt x="79939" y="70688"/>
                  </a:quadBezTo>
                  <a:quadBezTo>
                    <a:pt x="74461" y="81416"/>
                    <a:pt x="64402" y="86934"/>
                  </a:quadBezTo>
                  <a:quadBezTo>
                    <a:pt x="54353" y="92441"/>
                    <a:pt x="42718" y="92441"/>
                  </a:quadBezTo>
                  <a:quadBezTo>
                    <a:pt x="30097" y="92441"/>
                    <a:pt x="20167" y="86352"/>
                  </a:quadBezTo>
                  <a:quadBezTo>
                    <a:pt x="10236" y="80254"/>
                    <a:pt x="5113" y="69712"/>
                  </a:quadBezTo>
                  <a:quadBezTo>
                    <a:pt x="0" y="59171"/>
                    <a:pt x="0" y="47407"/>
                  </a:quadBezTo>
                  <a:close/>
                  <a:moveTo>
                    <a:pt x="12186" y="47595"/>
                  </a:moveTo>
                  <a:quadBezTo>
                    <a:pt x="12186" y="63742"/>
                    <a:pt x="20866" y="73032"/>
                  </a:quadBezTo>
                  <a:quadBezTo>
                    <a:pt x="29556" y="82323"/>
                    <a:pt x="42649" y="82323"/>
                  </a:quadBezTo>
                  <a:quadBezTo>
                    <a:pt x="55998" y="82323"/>
                    <a:pt x="64619" y="72944"/>
                  </a:quadBezTo>
                  <a:quadBezTo>
                    <a:pt x="73239" y="63555"/>
                    <a:pt x="73239" y="46314"/>
                  </a:quadBezTo>
                  <a:quadBezTo>
                    <a:pt x="73239" y="35408"/>
                    <a:pt x="69555" y="27270"/>
                  </a:quadBezTo>
                  <a:quadBezTo>
                    <a:pt x="65870" y="19132"/>
                    <a:pt x="58767" y="14659"/>
                  </a:quadBezTo>
                  <a:quadBezTo>
                    <a:pt x="51673" y="10177"/>
                    <a:pt x="42836" y="10177"/>
                  </a:quadBezTo>
                  <a:quadBezTo>
                    <a:pt x="30285" y="10177"/>
                    <a:pt x="21231" y="18807"/>
                  </a:quadBezTo>
                  <a:quadBezTo>
                    <a:pt x="12186" y="27427"/>
                    <a:pt x="12186" y="47595"/>
                  </a:quadBezTo>
                  <a:close/>
                </a:path>
              </a:pathLst>
            </a:custGeom>
            <a:solidFill>
              <a:srgbClr val="FF0D0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29" name="AtomLabel3"/>
            <p:cNvSpPr/>
            <p:nvPr/>
          </p:nvSpPr>
          <p:spPr>
            <a:xfrm>
              <a:off x="1340540" y="738719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0" name="AtomLabel4"/>
            <p:cNvSpPr/>
            <p:nvPr/>
          </p:nvSpPr>
          <p:spPr>
            <a:xfrm>
              <a:off x="1340540" y="1485235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1" name="AtomLabel5"/>
            <p:cNvSpPr/>
            <p:nvPr/>
          </p:nvSpPr>
          <p:spPr>
            <a:xfrm>
              <a:off x="694020" y="1858493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2" name="AtomLabel6"/>
            <p:cNvSpPr/>
            <p:nvPr/>
          </p:nvSpPr>
          <p:spPr>
            <a:xfrm>
              <a:off x="47500" y="1485235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3" name="AtomLabel7"/>
            <p:cNvSpPr/>
            <p:nvPr/>
          </p:nvSpPr>
          <p:spPr>
            <a:xfrm>
              <a:off x="47500" y="738719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34" name="AtomLabel8"/>
            <p:cNvSpPr/>
            <p:nvPr/>
          </p:nvSpPr>
          <p:spPr>
            <a:xfrm>
              <a:off x="941476" y="47500"/>
              <a:ext cx="70077" cy="89328"/>
            </a:xfrm>
            <a:custGeom>
              <a:avLst/>
              <a:gdLst/>
              <a:ahLst/>
              <a:cxnLst/>
              <a:rect l="l" t="t" r="r" b="b"/>
              <a:pathLst>
                <a:path w="70077" h="89328">
                  <a:moveTo>
                    <a:pt x="0" y="89328"/>
                  </a:moveTo>
                  <a:lnTo>
                    <a:pt x="0" y="0"/>
                  </a:lnTo>
                  <a:lnTo>
                    <a:pt x="11822" y="0"/>
                  </a:lnTo>
                  <a:lnTo>
                    <a:pt x="11822" y="36688"/>
                  </a:lnTo>
                  <a:lnTo>
                    <a:pt x="58254" y="36688"/>
                  </a:lnTo>
                  <a:lnTo>
                    <a:pt x="58254" y="0"/>
                  </a:lnTo>
                  <a:lnTo>
                    <a:pt x="70077" y="0"/>
                  </a:lnTo>
                  <a:lnTo>
                    <a:pt x="70077" y="89328"/>
                  </a:lnTo>
                  <a:lnTo>
                    <a:pt x="58254" y="89328"/>
                  </a:lnTo>
                  <a:lnTo>
                    <a:pt x="58254" y="47230"/>
                  </a:lnTo>
                  <a:lnTo>
                    <a:pt x="11822" y="47230"/>
                  </a:lnTo>
                  <a:lnTo>
                    <a:pt x="11822" y="89328"/>
                  </a:lnTo>
                  <a:close/>
                </a:path>
              </a:pathLst>
            </a:custGeom>
            <a:solidFill>
              <a:srgbClr val="80808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V="1">
            <a:off x="7045445" y="2258551"/>
            <a:ext cx="1199403" cy="2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34256" y="179689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Zn dust</a:t>
            </a:r>
            <a:endParaRPr lang="en-IN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moleculeGroup"/>
          <p:cNvGrpSpPr/>
          <p:nvPr/>
        </p:nvGrpSpPr>
        <p:grpSpPr>
          <a:xfrm>
            <a:off x="9349731" y="3872349"/>
            <a:ext cx="1139483" cy="1195753"/>
            <a:chOff x="0" y="0"/>
            <a:chExt cx="907531" cy="1033258"/>
          </a:xfrm>
        </p:grpSpPr>
        <p:sp>
          <p:nvSpPr>
            <p:cNvPr id="62" name="BondLine2"/>
            <p:cNvSpPr/>
            <p:nvPr/>
          </p:nvSpPr>
          <p:spPr>
            <a:xfrm>
              <a:off x="47500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63" name="BondLine3"/>
            <p:cNvSpPr/>
            <p:nvPr/>
          </p:nvSpPr>
          <p:spPr>
            <a:xfrm>
              <a:off x="141321" y="155839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312444" y="0"/>
                  </a:moveTo>
                  <a:lnTo>
                    <a:pt x="0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64" name="BondLine4"/>
            <p:cNvSpPr/>
            <p:nvPr/>
          </p:nvSpPr>
          <p:spPr>
            <a:xfrm>
              <a:off x="453765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65" name="BondLine5"/>
            <p:cNvSpPr/>
            <p:nvPr/>
          </p:nvSpPr>
          <p:spPr>
            <a:xfrm>
              <a:off x="47500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66" name="BondLine6"/>
            <p:cNvSpPr/>
            <p:nvPr/>
          </p:nvSpPr>
          <p:spPr>
            <a:xfrm>
              <a:off x="47500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67" name="BondLine7"/>
            <p:cNvSpPr/>
            <p:nvPr/>
          </p:nvSpPr>
          <p:spPr>
            <a:xfrm>
              <a:off x="141321" y="697023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0" y="0"/>
                  </a:moveTo>
                  <a:lnTo>
                    <a:pt x="312444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68" name="BondLine8"/>
            <p:cNvSpPr/>
            <p:nvPr/>
          </p:nvSpPr>
          <p:spPr>
            <a:xfrm>
              <a:off x="453765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69" name="BondLine9"/>
            <p:cNvSpPr/>
            <p:nvPr/>
          </p:nvSpPr>
          <p:spPr>
            <a:xfrm>
              <a:off x="860031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70" name="BondLine10"/>
            <p:cNvSpPr/>
            <p:nvPr/>
          </p:nvSpPr>
          <p:spPr>
            <a:xfrm>
              <a:off x="766207" y="336235"/>
              <a:ext cx="0" cy="360787"/>
            </a:xfrm>
            <a:custGeom>
              <a:avLst/>
              <a:gdLst/>
              <a:ahLst/>
              <a:cxnLst/>
              <a:rect l="l" t="t" r="r" b="b"/>
              <a:pathLst>
                <a:path h="360787">
                  <a:moveTo>
                    <a:pt x="0" y="0"/>
                  </a:moveTo>
                  <a:lnTo>
                    <a:pt x="0" y="36078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044276" y="3505906"/>
            <a:ext cx="4229188" cy="1524884"/>
            <a:chOff x="3964377" y="3565152"/>
            <a:chExt cx="4229187" cy="1524884"/>
          </a:xfrm>
        </p:grpSpPr>
        <p:sp>
          <p:nvSpPr>
            <p:cNvPr id="71" name="TextBox 70"/>
            <p:cNvSpPr txBox="1"/>
            <p:nvPr/>
          </p:nvSpPr>
          <p:spPr>
            <a:xfrm>
              <a:off x="4884105" y="4133723"/>
              <a:ext cx="1399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>
                  <a:latin typeface="Arial" panose="020B0604020202020204" pitchFamily="34" charset="0"/>
                  <a:cs typeface="Arial" panose="020B0604020202020204" pitchFamily="34" charset="0"/>
                </a:rPr>
                <a:t>Mg ether</a:t>
              </a:r>
              <a:endParaRPr lang="en-IN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984274" y="4645961"/>
              <a:ext cx="1199402" cy="22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4" name="moleculeGroup"/>
            <p:cNvGrpSpPr/>
            <p:nvPr/>
          </p:nvGrpSpPr>
          <p:grpSpPr>
            <a:xfrm>
              <a:off x="3964377" y="3565152"/>
              <a:ext cx="876935" cy="1493520"/>
              <a:chOff x="0" y="0"/>
              <a:chExt cx="876960" cy="1494100"/>
            </a:xfrm>
          </p:grpSpPr>
          <p:sp>
            <p:nvSpPr>
              <p:cNvPr id="75" name="BondLine2"/>
              <p:cNvSpPr/>
              <p:nvPr/>
            </p:nvSpPr>
            <p:spPr>
              <a:xfrm>
                <a:off x="438480" y="148703"/>
                <a:ext cx="0" cy="394939"/>
              </a:xfrm>
              <a:custGeom>
                <a:avLst/>
                <a:gdLst/>
                <a:ahLst/>
                <a:cxnLst/>
                <a:rect l="l" t="t" r="r" b="b"/>
                <a:pathLst>
                  <a:path h="394939">
                    <a:moveTo>
                      <a:pt x="0" y="0"/>
                    </a:moveTo>
                    <a:lnTo>
                      <a:pt x="0" y="394939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76" name="BondLine3"/>
              <p:cNvSpPr/>
              <p:nvPr/>
            </p:nvSpPr>
            <p:spPr>
              <a:xfrm>
                <a:off x="47500" y="543642"/>
                <a:ext cx="390980" cy="225739"/>
              </a:xfrm>
              <a:custGeom>
                <a:avLst/>
                <a:gdLst/>
                <a:ahLst/>
                <a:cxnLst/>
                <a:rect l="l" t="t" r="r" b="b"/>
                <a:pathLst>
                  <a:path w="390980" h="225739">
                    <a:moveTo>
                      <a:pt x="390980" y="0"/>
                    </a:moveTo>
                    <a:lnTo>
                      <a:pt x="0" y="225739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77" name="BondLine4"/>
              <p:cNvSpPr/>
              <p:nvPr/>
            </p:nvSpPr>
            <p:spPr>
              <a:xfrm>
                <a:off x="137791" y="647906"/>
                <a:ext cx="300688" cy="173608"/>
              </a:xfrm>
              <a:custGeom>
                <a:avLst/>
                <a:gdLst/>
                <a:ahLst/>
                <a:cxnLst/>
                <a:rect l="l" t="t" r="r" b="b"/>
                <a:pathLst>
                  <a:path w="300688" h="173608">
                    <a:moveTo>
                      <a:pt x="300688" y="0"/>
                    </a:moveTo>
                    <a:lnTo>
                      <a:pt x="0" y="173608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78" name="BondLine5"/>
              <p:cNvSpPr/>
              <p:nvPr/>
            </p:nvSpPr>
            <p:spPr>
              <a:xfrm>
                <a:off x="438480" y="543642"/>
                <a:ext cx="390980" cy="225739"/>
              </a:xfrm>
              <a:custGeom>
                <a:avLst/>
                <a:gdLst/>
                <a:ahLst/>
                <a:cxnLst/>
                <a:rect l="l" t="t" r="r" b="b"/>
                <a:pathLst>
                  <a:path w="390980" h="225739">
                    <a:moveTo>
                      <a:pt x="0" y="0"/>
                    </a:moveTo>
                    <a:lnTo>
                      <a:pt x="390980" y="225739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79" name="BondLine6"/>
              <p:cNvSpPr/>
              <p:nvPr/>
            </p:nvSpPr>
            <p:spPr>
              <a:xfrm>
                <a:off x="47500" y="769382"/>
                <a:ext cx="0" cy="451478"/>
              </a:xfrm>
              <a:custGeom>
                <a:avLst/>
                <a:gdLst/>
                <a:ahLst/>
                <a:cxnLst/>
                <a:rect l="l" t="t" r="r" b="b"/>
                <a:pathLst>
                  <a:path h="451478">
                    <a:moveTo>
                      <a:pt x="0" y="0"/>
                    </a:moveTo>
                    <a:lnTo>
                      <a:pt x="0" y="451478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80" name="BondLine7"/>
              <p:cNvSpPr/>
              <p:nvPr/>
            </p:nvSpPr>
            <p:spPr>
              <a:xfrm>
                <a:off x="47500" y="1220860"/>
                <a:ext cx="390980" cy="225739"/>
              </a:xfrm>
              <a:custGeom>
                <a:avLst/>
                <a:gdLst/>
                <a:ahLst/>
                <a:cxnLst/>
                <a:rect l="l" t="t" r="r" b="b"/>
                <a:pathLst>
                  <a:path w="390980" h="225739">
                    <a:moveTo>
                      <a:pt x="0" y="0"/>
                    </a:moveTo>
                    <a:lnTo>
                      <a:pt x="390980" y="225739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81" name="BondLine8"/>
              <p:cNvSpPr/>
              <p:nvPr/>
            </p:nvSpPr>
            <p:spPr>
              <a:xfrm>
                <a:off x="137791" y="1168729"/>
                <a:ext cx="300688" cy="173608"/>
              </a:xfrm>
              <a:custGeom>
                <a:avLst/>
                <a:gdLst/>
                <a:ahLst/>
                <a:cxnLst/>
                <a:rect l="l" t="t" r="r" b="b"/>
                <a:pathLst>
                  <a:path w="300688" h="173608">
                    <a:moveTo>
                      <a:pt x="0" y="0"/>
                    </a:moveTo>
                    <a:lnTo>
                      <a:pt x="300688" y="173608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82" name="BondLine9"/>
              <p:cNvSpPr/>
              <p:nvPr/>
            </p:nvSpPr>
            <p:spPr>
              <a:xfrm>
                <a:off x="438480" y="1220860"/>
                <a:ext cx="390980" cy="225739"/>
              </a:xfrm>
              <a:custGeom>
                <a:avLst/>
                <a:gdLst/>
                <a:ahLst/>
                <a:cxnLst/>
                <a:rect l="l" t="t" r="r" b="b"/>
                <a:pathLst>
                  <a:path w="390980" h="225739">
                    <a:moveTo>
                      <a:pt x="390980" y="0"/>
                    </a:moveTo>
                    <a:lnTo>
                      <a:pt x="0" y="225739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83" name="BondLine10"/>
              <p:cNvSpPr/>
              <p:nvPr/>
            </p:nvSpPr>
            <p:spPr>
              <a:xfrm>
                <a:off x="829460" y="769382"/>
                <a:ext cx="0" cy="451478"/>
              </a:xfrm>
              <a:custGeom>
                <a:avLst/>
                <a:gdLst/>
                <a:ahLst/>
                <a:cxnLst/>
                <a:rect l="l" t="t" r="r" b="b"/>
                <a:pathLst>
                  <a:path h="451478">
                    <a:moveTo>
                      <a:pt x="0" y="0"/>
                    </a:moveTo>
                    <a:lnTo>
                      <a:pt x="0" y="451478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84" name="BondLine11"/>
              <p:cNvSpPr/>
              <p:nvPr/>
            </p:nvSpPr>
            <p:spPr>
              <a:xfrm>
                <a:off x="739166" y="821515"/>
                <a:ext cx="0" cy="347212"/>
              </a:xfrm>
              <a:custGeom>
                <a:avLst/>
                <a:gdLst/>
                <a:ahLst/>
                <a:cxnLst/>
                <a:rect l="l" t="t" r="r" b="b"/>
                <a:pathLst>
                  <a:path h="347212">
                    <a:moveTo>
                      <a:pt x="0" y="0"/>
                    </a:moveTo>
                    <a:lnTo>
                      <a:pt x="0" y="347212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85" name="AtomLabel2"/>
              <p:cNvSpPr/>
              <p:nvPr/>
            </p:nvSpPr>
            <p:spPr>
              <a:xfrm>
                <a:off x="379284" y="47500"/>
                <a:ext cx="67456" cy="89328"/>
              </a:xfrm>
              <a:custGeom>
                <a:avLst/>
                <a:gdLst/>
                <a:ahLst/>
                <a:cxnLst/>
                <a:rect l="l" t="t" r="r" b="b"/>
                <a:pathLst>
                  <a:path w="67456" h="89328">
                    <a:moveTo>
                      <a:pt x="-9" y="89328"/>
                    </a:moveTo>
                    <a:lnTo>
                      <a:pt x="-9" y="0"/>
                    </a:lnTo>
                    <a:lnTo>
                      <a:pt x="33506" y="0"/>
                    </a:lnTo>
                    <a:quadBezTo>
                      <a:pt x="43742" y="0"/>
                      <a:pt x="49929" y="2719"/>
                    </a:quadBezTo>
                    <a:quadBezTo>
                      <a:pt x="56116" y="5428"/>
                      <a:pt x="59614" y="11063"/>
                    </a:quadBezTo>
                    <a:quadBezTo>
                      <a:pt x="63121" y="16699"/>
                      <a:pt x="63121" y="22856"/>
                    </a:quadBezTo>
                    <a:quadBezTo>
                      <a:pt x="63121" y="28580"/>
                      <a:pt x="60008" y="33644"/>
                    </a:quadBezTo>
                    <a:quadBezTo>
                      <a:pt x="56905" y="38698"/>
                      <a:pt x="50629" y="41802"/>
                    </a:quadBezTo>
                    <a:quadBezTo>
                      <a:pt x="58737" y="44176"/>
                      <a:pt x="63092" y="49910"/>
                    </a:quadBezTo>
                    <a:quadBezTo>
                      <a:pt x="67446" y="55634"/>
                      <a:pt x="67446" y="63437"/>
                    </a:quadBezTo>
                    <a:quadBezTo>
                      <a:pt x="67446" y="69712"/>
                      <a:pt x="64796" y="75111"/>
                    </a:quadBezTo>
                    <a:quadBezTo>
                      <a:pt x="62146" y="80500"/>
                      <a:pt x="58245" y="83426"/>
                    </a:quadBezTo>
                    <a:quadBezTo>
                      <a:pt x="54343" y="86342"/>
                      <a:pt x="48461" y="87840"/>
                    </a:quadBezTo>
                    <a:quadBezTo>
                      <a:pt x="42590" y="89328"/>
                      <a:pt x="34058" y="89328"/>
                    </a:quadBezTo>
                    <a:close/>
                    <a:moveTo>
                      <a:pt x="11812" y="37536"/>
                    </a:moveTo>
                    <a:lnTo>
                      <a:pt x="31132" y="37536"/>
                    </a:lnTo>
                    <a:quadBezTo>
                      <a:pt x="38994" y="37536"/>
                      <a:pt x="42403" y="36501"/>
                    </a:quadBezTo>
                    <a:quadBezTo>
                      <a:pt x="46915" y="35161"/>
                      <a:pt x="49200" y="32058"/>
                    </a:quadBezTo>
                    <a:quadBezTo>
                      <a:pt x="51486" y="28945"/>
                      <a:pt x="51486" y="24255"/>
                    </a:quadBezTo>
                    <a:quadBezTo>
                      <a:pt x="51486" y="19802"/>
                      <a:pt x="49348" y="16423"/>
                    </a:quadBezTo>
                    <a:quadBezTo>
                      <a:pt x="47220" y="13044"/>
                      <a:pt x="43260" y="11792"/>
                    </a:quadBezTo>
                    <a:quadBezTo>
                      <a:pt x="39299" y="10541"/>
                      <a:pt x="29664" y="10541"/>
                    </a:quadBezTo>
                    <a:lnTo>
                      <a:pt x="11812" y="10541"/>
                    </a:lnTo>
                    <a:close/>
                    <a:moveTo>
                      <a:pt x="11812" y="78786"/>
                    </a:moveTo>
                    <a:lnTo>
                      <a:pt x="34058" y="78786"/>
                    </a:lnTo>
                    <a:quadBezTo>
                      <a:pt x="39782" y="78786"/>
                      <a:pt x="42097" y="78362"/>
                    </a:quadBezTo>
                    <a:quadBezTo>
                      <a:pt x="46186" y="77633"/>
                      <a:pt x="48925" y="75929"/>
                    </a:quadBezTo>
                    <a:quadBezTo>
                      <a:pt x="51663" y="74224"/>
                      <a:pt x="53427" y="70963"/>
                    </a:quadBezTo>
                    <a:quadBezTo>
                      <a:pt x="55200" y="67702"/>
                      <a:pt x="55200" y="63437"/>
                    </a:quadBezTo>
                    <a:quadBezTo>
                      <a:pt x="55200" y="58442"/>
                      <a:pt x="52639" y="54757"/>
                    </a:quadBezTo>
                    <a:quadBezTo>
                      <a:pt x="50077" y="51062"/>
                      <a:pt x="45535" y="49575"/>
                    </a:quadBezTo>
                    <a:quadBezTo>
                      <a:pt x="41004" y="48077"/>
                      <a:pt x="32472" y="48077"/>
                    </a:quadBezTo>
                    <a:lnTo>
                      <a:pt x="11812" y="4807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86" name="AtomLabel3"/>
              <p:cNvSpPr/>
              <p:nvPr/>
            </p:nvSpPr>
            <p:spPr>
              <a:xfrm>
                <a:off x="462523" y="70652"/>
                <a:ext cx="35151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35151" h="66175">
                    <a:moveTo>
                      <a:pt x="-9" y="66175"/>
                    </a:moveTo>
                    <a:lnTo>
                      <a:pt x="-9" y="1467"/>
                    </a:lnTo>
                    <a:lnTo>
                      <a:pt x="9861" y="1467"/>
                    </a:lnTo>
                    <a:lnTo>
                      <a:pt x="9861" y="11280"/>
                    </a:lnTo>
                    <a:quadBezTo>
                      <a:pt x="13645" y="4393"/>
                      <a:pt x="16837" y="2206"/>
                    </a:quadBezTo>
                    <a:quadBezTo>
                      <a:pt x="20038" y="9"/>
                      <a:pt x="23881" y="9"/>
                    </a:quadBezTo>
                    <a:quadBezTo>
                      <a:pt x="29427" y="9"/>
                      <a:pt x="35151" y="3536"/>
                    </a:quadBezTo>
                    <a:lnTo>
                      <a:pt x="31368" y="13713"/>
                    </a:lnTo>
                    <a:quadBezTo>
                      <a:pt x="27349" y="11339"/>
                      <a:pt x="23329" y="11339"/>
                    </a:quadBezTo>
                    <a:quadBezTo>
                      <a:pt x="19733" y="11339"/>
                      <a:pt x="16866" y="13507"/>
                    </a:quadBezTo>
                    <a:quadBezTo>
                      <a:pt x="14009" y="15664"/>
                      <a:pt x="12787" y="19506"/>
                    </a:quadBezTo>
                    <a:quadBezTo>
                      <a:pt x="10955" y="25359"/>
                      <a:pt x="10955" y="32304"/>
                    </a:quadBezTo>
                    <a:lnTo>
                      <a:pt x="10955" y="661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</p:grpSp>
        <p:grpSp>
          <p:nvGrpSpPr>
            <p:cNvPr id="88" name="moleculeGroup"/>
            <p:cNvGrpSpPr/>
            <p:nvPr/>
          </p:nvGrpSpPr>
          <p:grpSpPr>
            <a:xfrm>
              <a:off x="6474306" y="3701926"/>
              <a:ext cx="890270" cy="1388110"/>
              <a:chOff x="0" y="0"/>
              <a:chExt cx="890566" cy="1388434"/>
            </a:xfrm>
          </p:grpSpPr>
          <p:sp>
            <p:nvSpPr>
              <p:cNvPr id="89" name="BondLine2"/>
              <p:cNvSpPr/>
              <p:nvPr/>
            </p:nvSpPr>
            <p:spPr>
              <a:xfrm>
                <a:off x="47500" y="451921"/>
                <a:ext cx="346421" cy="200012"/>
              </a:xfrm>
              <a:custGeom>
                <a:avLst/>
                <a:gdLst/>
                <a:ahLst/>
                <a:cxnLst/>
                <a:rect l="l" t="t" r="r" b="b"/>
                <a:pathLst>
                  <a:path w="346421" h="200012">
                    <a:moveTo>
                      <a:pt x="346421" y="0"/>
                    </a:moveTo>
                    <a:lnTo>
                      <a:pt x="0" y="200012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0" name="BondLine3"/>
              <p:cNvSpPr/>
              <p:nvPr/>
            </p:nvSpPr>
            <p:spPr>
              <a:xfrm>
                <a:off x="139362" y="528343"/>
                <a:ext cx="305920" cy="176628"/>
              </a:xfrm>
              <a:custGeom>
                <a:avLst/>
                <a:gdLst/>
                <a:ahLst/>
                <a:cxnLst/>
                <a:rect l="l" t="t" r="r" b="b"/>
                <a:pathLst>
                  <a:path w="305920" h="176628">
                    <a:moveTo>
                      <a:pt x="305920" y="0"/>
                    </a:moveTo>
                    <a:lnTo>
                      <a:pt x="0" y="176628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1" name="BondLine4"/>
              <p:cNvSpPr/>
              <p:nvPr/>
            </p:nvSpPr>
            <p:spPr>
              <a:xfrm>
                <a:off x="510290" y="459799"/>
                <a:ext cx="332775" cy="192133"/>
              </a:xfrm>
              <a:custGeom>
                <a:avLst/>
                <a:gdLst/>
                <a:ahLst/>
                <a:cxnLst/>
                <a:rect l="l" t="t" r="r" b="b"/>
                <a:pathLst>
                  <a:path w="332775" h="192133">
                    <a:moveTo>
                      <a:pt x="0" y="0"/>
                    </a:moveTo>
                    <a:lnTo>
                      <a:pt x="332775" y="192133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2" name="BondLine5"/>
              <p:cNvSpPr/>
              <p:nvPr/>
            </p:nvSpPr>
            <p:spPr>
              <a:xfrm>
                <a:off x="47500" y="651933"/>
                <a:ext cx="0" cy="459333"/>
              </a:xfrm>
              <a:custGeom>
                <a:avLst/>
                <a:gdLst/>
                <a:ahLst/>
                <a:cxnLst/>
                <a:rect l="l" t="t" r="r" b="b"/>
                <a:pathLst>
                  <a:path h="459333">
                    <a:moveTo>
                      <a:pt x="0" y="0"/>
                    </a:moveTo>
                    <a:lnTo>
                      <a:pt x="0" y="459333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3" name="BondLine6"/>
              <p:cNvSpPr/>
              <p:nvPr/>
            </p:nvSpPr>
            <p:spPr>
              <a:xfrm>
                <a:off x="47500" y="1111267"/>
                <a:ext cx="397783" cy="229667"/>
              </a:xfrm>
              <a:custGeom>
                <a:avLst/>
                <a:gdLst/>
                <a:ahLst/>
                <a:cxnLst/>
                <a:rect l="l" t="t" r="r" b="b"/>
                <a:pathLst>
                  <a:path w="397783" h="229667">
                    <a:moveTo>
                      <a:pt x="0" y="0"/>
                    </a:moveTo>
                    <a:lnTo>
                      <a:pt x="397783" y="229667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4" name="BondLine7"/>
              <p:cNvSpPr/>
              <p:nvPr/>
            </p:nvSpPr>
            <p:spPr>
              <a:xfrm>
                <a:off x="139362" y="1058228"/>
                <a:ext cx="305920" cy="176628"/>
              </a:xfrm>
              <a:custGeom>
                <a:avLst/>
                <a:gdLst/>
                <a:ahLst/>
                <a:cxnLst/>
                <a:rect l="l" t="t" r="r" b="b"/>
                <a:pathLst>
                  <a:path w="305920" h="176628">
                    <a:moveTo>
                      <a:pt x="0" y="0"/>
                    </a:moveTo>
                    <a:lnTo>
                      <a:pt x="305920" y="176628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5" name="BondLine8"/>
              <p:cNvSpPr/>
              <p:nvPr/>
            </p:nvSpPr>
            <p:spPr>
              <a:xfrm>
                <a:off x="445283" y="1111267"/>
                <a:ext cx="397783" cy="229667"/>
              </a:xfrm>
              <a:custGeom>
                <a:avLst/>
                <a:gdLst/>
                <a:ahLst/>
                <a:cxnLst/>
                <a:rect l="l" t="t" r="r" b="b"/>
                <a:pathLst>
                  <a:path w="397783" h="229667">
                    <a:moveTo>
                      <a:pt x="397783" y="0"/>
                    </a:moveTo>
                    <a:lnTo>
                      <a:pt x="0" y="229667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6" name="BondLine9"/>
              <p:cNvSpPr/>
              <p:nvPr/>
            </p:nvSpPr>
            <p:spPr>
              <a:xfrm>
                <a:off x="843066" y="651933"/>
                <a:ext cx="0" cy="459333"/>
              </a:xfrm>
              <a:custGeom>
                <a:avLst/>
                <a:gdLst/>
                <a:ahLst/>
                <a:cxnLst/>
                <a:rect l="l" t="t" r="r" b="b"/>
                <a:pathLst>
                  <a:path h="459333">
                    <a:moveTo>
                      <a:pt x="0" y="0"/>
                    </a:moveTo>
                    <a:lnTo>
                      <a:pt x="0" y="459333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7" name="BondLine10"/>
              <p:cNvSpPr/>
              <p:nvPr/>
            </p:nvSpPr>
            <p:spPr>
              <a:xfrm>
                <a:off x="751201" y="704973"/>
                <a:ext cx="0" cy="353254"/>
              </a:xfrm>
              <a:custGeom>
                <a:avLst/>
                <a:gdLst/>
                <a:ahLst/>
                <a:cxnLst/>
                <a:rect l="l" t="t" r="r" b="b"/>
                <a:pathLst>
                  <a:path h="353254">
                    <a:moveTo>
                      <a:pt x="0" y="0"/>
                    </a:moveTo>
                    <a:lnTo>
                      <a:pt x="0" y="353254"/>
                    </a:lnTo>
                  </a:path>
                </a:pathLst>
              </a:custGeom>
              <a:ln w="9525" cap="rnd">
                <a:solidFill>
                  <a:srgbClr val="000000">
                    <a:alpha val="100000"/>
                  </a:srgb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8" name="AtomLabel2"/>
              <p:cNvSpPr/>
              <p:nvPr/>
            </p:nvSpPr>
            <p:spPr>
              <a:xfrm>
                <a:off x="387590" y="67311"/>
                <a:ext cx="67456" cy="89328"/>
              </a:xfrm>
              <a:custGeom>
                <a:avLst/>
                <a:gdLst/>
                <a:ahLst/>
                <a:cxnLst/>
                <a:rect l="l" t="t" r="r" b="b"/>
                <a:pathLst>
                  <a:path w="67456" h="89328">
                    <a:moveTo>
                      <a:pt x="-9" y="89328"/>
                    </a:moveTo>
                    <a:lnTo>
                      <a:pt x="-9" y="0"/>
                    </a:lnTo>
                    <a:lnTo>
                      <a:pt x="33506" y="0"/>
                    </a:lnTo>
                    <a:quadBezTo>
                      <a:pt x="43742" y="0"/>
                      <a:pt x="49929" y="2719"/>
                    </a:quadBezTo>
                    <a:quadBezTo>
                      <a:pt x="56116" y="5428"/>
                      <a:pt x="59614" y="11063"/>
                    </a:quadBezTo>
                    <a:quadBezTo>
                      <a:pt x="63121" y="16699"/>
                      <a:pt x="63121" y="22856"/>
                    </a:quadBezTo>
                    <a:quadBezTo>
                      <a:pt x="63121" y="28580"/>
                      <a:pt x="60008" y="33644"/>
                    </a:quadBezTo>
                    <a:quadBezTo>
                      <a:pt x="56905" y="38698"/>
                      <a:pt x="50629" y="41802"/>
                    </a:quadBezTo>
                    <a:quadBezTo>
                      <a:pt x="58737" y="44176"/>
                      <a:pt x="63092" y="49910"/>
                    </a:quadBezTo>
                    <a:quadBezTo>
                      <a:pt x="67446" y="55634"/>
                      <a:pt x="67446" y="63437"/>
                    </a:quadBezTo>
                    <a:quadBezTo>
                      <a:pt x="67446" y="69712"/>
                      <a:pt x="64796" y="75111"/>
                    </a:quadBezTo>
                    <a:quadBezTo>
                      <a:pt x="62146" y="80500"/>
                      <a:pt x="58245" y="83426"/>
                    </a:quadBezTo>
                    <a:quadBezTo>
                      <a:pt x="54343" y="86342"/>
                      <a:pt x="48461" y="87840"/>
                    </a:quadBezTo>
                    <a:quadBezTo>
                      <a:pt x="42590" y="89328"/>
                      <a:pt x="34058" y="89328"/>
                    </a:quadBezTo>
                    <a:close/>
                    <a:moveTo>
                      <a:pt x="11812" y="37536"/>
                    </a:moveTo>
                    <a:lnTo>
                      <a:pt x="31132" y="37536"/>
                    </a:lnTo>
                    <a:quadBezTo>
                      <a:pt x="38994" y="37536"/>
                      <a:pt x="42403" y="36501"/>
                    </a:quadBezTo>
                    <a:quadBezTo>
                      <a:pt x="46915" y="35161"/>
                      <a:pt x="49200" y="32058"/>
                    </a:quadBezTo>
                    <a:quadBezTo>
                      <a:pt x="51486" y="28945"/>
                      <a:pt x="51486" y="24255"/>
                    </a:quadBezTo>
                    <a:quadBezTo>
                      <a:pt x="51486" y="19802"/>
                      <a:pt x="49348" y="16423"/>
                    </a:quadBezTo>
                    <a:quadBezTo>
                      <a:pt x="47220" y="13044"/>
                      <a:pt x="43260" y="11792"/>
                    </a:quadBezTo>
                    <a:quadBezTo>
                      <a:pt x="39299" y="10541"/>
                      <a:pt x="29664" y="10541"/>
                    </a:quadBezTo>
                    <a:lnTo>
                      <a:pt x="11812" y="10541"/>
                    </a:lnTo>
                    <a:close/>
                    <a:moveTo>
                      <a:pt x="11812" y="78786"/>
                    </a:moveTo>
                    <a:lnTo>
                      <a:pt x="34058" y="78786"/>
                    </a:lnTo>
                    <a:quadBezTo>
                      <a:pt x="39782" y="78786"/>
                      <a:pt x="42097" y="78362"/>
                    </a:quadBezTo>
                    <a:quadBezTo>
                      <a:pt x="46186" y="77633"/>
                      <a:pt x="48925" y="75929"/>
                    </a:quadBezTo>
                    <a:quadBezTo>
                      <a:pt x="51663" y="74224"/>
                      <a:pt x="53427" y="70963"/>
                    </a:quadBezTo>
                    <a:quadBezTo>
                      <a:pt x="55200" y="67702"/>
                      <a:pt x="55200" y="63437"/>
                    </a:quadBezTo>
                    <a:quadBezTo>
                      <a:pt x="55200" y="58442"/>
                      <a:pt x="52639" y="54757"/>
                    </a:quadBezTo>
                    <a:quadBezTo>
                      <a:pt x="50077" y="51062"/>
                      <a:pt x="45535" y="49575"/>
                    </a:quadBezTo>
                    <a:quadBezTo>
                      <a:pt x="41004" y="48077"/>
                      <a:pt x="32472" y="48077"/>
                    </a:quadBezTo>
                    <a:lnTo>
                      <a:pt x="11812" y="4807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99" name="AtomLabel3"/>
              <p:cNvSpPr/>
              <p:nvPr/>
            </p:nvSpPr>
            <p:spPr>
              <a:xfrm>
                <a:off x="470829" y="90463"/>
                <a:ext cx="35151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35151" h="66175">
                    <a:moveTo>
                      <a:pt x="-9" y="66175"/>
                    </a:moveTo>
                    <a:lnTo>
                      <a:pt x="-9" y="1467"/>
                    </a:lnTo>
                    <a:lnTo>
                      <a:pt x="9861" y="1467"/>
                    </a:lnTo>
                    <a:lnTo>
                      <a:pt x="9861" y="11280"/>
                    </a:lnTo>
                    <a:quadBezTo>
                      <a:pt x="13645" y="4393"/>
                      <a:pt x="16837" y="2206"/>
                    </a:quadBezTo>
                    <a:quadBezTo>
                      <a:pt x="20038" y="9"/>
                      <a:pt x="23881" y="9"/>
                    </a:quadBezTo>
                    <a:quadBezTo>
                      <a:pt x="29427" y="9"/>
                      <a:pt x="35151" y="3536"/>
                    </a:quadBezTo>
                    <a:lnTo>
                      <a:pt x="31368" y="13713"/>
                    </a:lnTo>
                    <a:quadBezTo>
                      <a:pt x="27349" y="11339"/>
                      <a:pt x="23329" y="11339"/>
                    </a:quadBezTo>
                    <a:quadBezTo>
                      <a:pt x="19733" y="11339"/>
                      <a:pt x="16866" y="13507"/>
                    </a:quadBezTo>
                    <a:quadBezTo>
                      <a:pt x="14009" y="15664"/>
                      <a:pt x="12787" y="19506"/>
                    </a:quadBezTo>
                    <a:quadBezTo>
                      <a:pt x="10955" y="25359"/>
                      <a:pt x="10955" y="32304"/>
                    </a:quadBezTo>
                    <a:lnTo>
                      <a:pt x="10955" y="661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100" name="AtomLabel4"/>
              <p:cNvSpPr/>
              <p:nvPr/>
            </p:nvSpPr>
            <p:spPr>
              <a:xfrm>
                <a:off x="512385" y="47500"/>
                <a:ext cx="3539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35390" h="35425">
                    <a:moveTo>
                      <a:pt x="0" y="20730"/>
                    </a:moveTo>
                    <a:lnTo>
                      <a:pt x="0" y="14588"/>
                    </a:lnTo>
                    <a:lnTo>
                      <a:pt x="35390" y="14588"/>
                    </a:lnTo>
                    <a:lnTo>
                      <a:pt x="35390" y="207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101" name="AtomLabel5"/>
              <p:cNvSpPr/>
              <p:nvPr/>
            </p:nvSpPr>
            <p:spPr>
              <a:xfrm>
                <a:off x="386563" y="246694"/>
                <a:ext cx="85249" cy="89328"/>
              </a:xfrm>
              <a:custGeom>
                <a:avLst/>
                <a:gdLst/>
                <a:ahLst/>
                <a:cxnLst/>
                <a:rect l="l" t="t" r="r" b="b"/>
                <a:pathLst>
                  <a:path w="85249" h="89328">
                    <a:moveTo>
                      <a:pt x="0" y="89328"/>
                    </a:moveTo>
                    <a:lnTo>
                      <a:pt x="0" y="0"/>
                    </a:lnTo>
                    <a:lnTo>
                      <a:pt x="17792" y="0"/>
                    </a:lnTo>
                    <a:lnTo>
                      <a:pt x="38935" y="63249"/>
                    </a:lnTo>
                    <a:quadBezTo>
                      <a:pt x="41861" y="72087"/>
                      <a:pt x="43201" y="76471"/>
                    </a:quadBezTo>
                    <a:quadBezTo>
                      <a:pt x="44718" y="71604"/>
                      <a:pt x="47949" y="62156"/>
                    </a:quadBezTo>
                    <a:lnTo>
                      <a:pt x="69338" y="0"/>
                    </a:lnTo>
                    <a:lnTo>
                      <a:pt x="85249" y="0"/>
                    </a:lnTo>
                    <a:lnTo>
                      <a:pt x="85249" y="89328"/>
                    </a:lnTo>
                    <a:lnTo>
                      <a:pt x="73850" y="89328"/>
                    </a:lnTo>
                    <a:lnTo>
                      <a:pt x="73850" y="14561"/>
                    </a:lnTo>
                    <a:lnTo>
                      <a:pt x="47890" y="89328"/>
                    </a:lnTo>
                    <a:lnTo>
                      <a:pt x="37230" y="89328"/>
                    </a:lnTo>
                    <a:lnTo>
                      <a:pt x="11388" y="13290"/>
                    </a:lnTo>
                    <a:lnTo>
                      <a:pt x="11388" y="8932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102" name="AtomLabel6"/>
              <p:cNvSpPr/>
              <p:nvPr/>
            </p:nvSpPr>
            <p:spPr>
              <a:xfrm>
                <a:off x="490521" y="269846"/>
                <a:ext cx="57033" cy="92441"/>
              </a:xfrm>
              <a:custGeom>
                <a:avLst/>
                <a:gdLst/>
                <a:ahLst/>
                <a:cxnLst/>
                <a:rect l="l" t="t" r="r" b="b"/>
                <a:pathLst>
                  <a:path w="57033" h="92441">
                    <a:moveTo>
                      <a:pt x="2187" y="71545"/>
                    </a:moveTo>
                    <a:lnTo>
                      <a:pt x="12856" y="73131"/>
                    </a:lnTo>
                    <a:quadBezTo>
                      <a:pt x="13526" y="78067"/>
                      <a:pt x="16571" y="80313"/>
                    </a:quadBezTo>
                    <a:quadBezTo>
                      <a:pt x="20649" y="83367"/>
                      <a:pt x="27723" y="83367"/>
                    </a:quadBezTo>
                    <a:quadBezTo>
                      <a:pt x="35339" y="83367"/>
                      <a:pt x="39476" y="80313"/>
                    </a:quadBezTo>
                    <a:quadBezTo>
                      <a:pt x="43624" y="77269"/>
                      <a:pt x="45092" y="71791"/>
                    </a:quadBezTo>
                    <a:quadBezTo>
                      <a:pt x="45939" y="68431"/>
                      <a:pt x="45880" y="57713"/>
                    </a:quadBezTo>
                    <a:quadBezTo>
                      <a:pt x="38688" y="66175"/>
                      <a:pt x="27969" y="66175"/>
                    </a:quadBezTo>
                    <a:quadBezTo>
                      <a:pt x="14620" y="66175"/>
                      <a:pt x="7310" y="56550"/>
                    </a:quadBezTo>
                    <a:quadBezTo>
                      <a:pt x="0" y="46925"/>
                      <a:pt x="0" y="33457"/>
                    </a:quadBezTo>
                    <a:quadBezTo>
                      <a:pt x="0" y="24196"/>
                      <a:pt x="3349" y="16364"/>
                    </a:quadBezTo>
                    <a:quadBezTo>
                      <a:pt x="6699" y="8531"/>
                      <a:pt x="13063" y="4275"/>
                    </a:quadBezTo>
                    <a:quadBezTo>
                      <a:pt x="19437" y="9"/>
                      <a:pt x="28028" y="9"/>
                    </a:quadBezTo>
                    <a:quadBezTo>
                      <a:pt x="39486" y="9"/>
                      <a:pt x="46915" y="9270"/>
                    </a:quadBezTo>
                    <a:lnTo>
                      <a:pt x="46915" y="1467"/>
                    </a:lnTo>
                    <a:lnTo>
                      <a:pt x="57033" y="1467"/>
                    </a:lnTo>
                    <a:lnTo>
                      <a:pt x="57033" y="57407"/>
                    </a:lnTo>
                    <a:quadBezTo>
                      <a:pt x="57033" y="72520"/>
                      <a:pt x="53949" y="78825"/>
                    </a:quadBezTo>
                    <a:quadBezTo>
                      <a:pt x="50875" y="85131"/>
                      <a:pt x="44205" y="88786"/>
                    </a:quadBezTo>
                    <a:quadBezTo>
                      <a:pt x="37536" y="92441"/>
                      <a:pt x="27782" y="92441"/>
                    </a:quadBezTo>
                    <a:quadBezTo>
                      <a:pt x="16206" y="92441"/>
                      <a:pt x="9073" y="87229"/>
                    </a:quadBezTo>
                    <a:quadBezTo>
                      <a:pt x="1950" y="82027"/>
                      <a:pt x="2187" y="71545"/>
                    </a:quadBezTo>
                    <a:close/>
                    <a:moveTo>
                      <a:pt x="11270" y="32669"/>
                    </a:moveTo>
                    <a:quadBezTo>
                      <a:pt x="11270" y="45398"/>
                      <a:pt x="16324" y="51250"/>
                    </a:quadBezTo>
                    <a:quadBezTo>
                      <a:pt x="21388" y="57102"/>
                      <a:pt x="29004" y="57102"/>
                    </a:quadBezTo>
                    <a:quadBezTo>
                      <a:pt x="36560" y="57102"/>
                      <a:pt x="41673" y="51289"/>
                    </a:quadBezTo>
                    <a:quadBezTo>
                      <a:pt x="46797" y="45466"/>
                      <a:pt x="46797" y="33033"/>
                    </a:quadBezTo>
                    <a:quadBezTo>
                      <a:pt x="46797" y="21152"/>
                      <a:pt x="41526" y="15122"/>
                    </a:quadBezTo>
                    <a:quadBezTo>
                      <a:pt x="36255" y="9083"/>
                      <a:pt x="28817" y="9083"/>
                    </a:quadBezTo>
                    <a:quadBezTo>
                      <a:pt x="21506" y="9083"/>
                      <a:pt x="16383" y="15024"/>
                    </a:quadBezTo>
                    <a:quadBezTo>
                      <a:pt x="11270" y="20965"/>
                      <a:pt x="11270" y="32669"/>
                    </a:quadBez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103" name="AtomLabel7"/>
              <p:cNvSpPr/>
              <p:nvPr/>
            </p:nvSpPr>
            <p:spPr>
              <a:xfrm>
                <a:off x="559928" y="219421"/>
                <a:ext cx="35502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35502" h="53815">
                    <a:moveTo>
                      <a:pt x="35496" y="47490"/>
                    </a:moveTo>
                    <a:lnTo>
                      <a:pt x="35496" y="53815"/>
                    </a:lnTo>
                    <a:lnTo>
                      <a:pt x="70" y="53815"/>
                    </a:lnTo>
                    <a:quadBezTo>
                      <a:pt x="0" y="51439"/>
                      <a:pt x="839" y="49246"/>
                    </a:quadBezTo>
                    <a:quadBezTo>
                      <a:pt x="2193" y="45628"/>
                      <a:pt x="5172" y="42123"/>
                    </a:quadBezTo>
                    <a:quadBezTo>
                      <a:pt x="8151" y="38611"/>
                      <a:pt x="13779" y="34001"/>
                    </a:quadBezTo>
                    <a:quadBezTo>
                      <a:pt x="22521" y="26836"/>
                      <a:pt x="25589" y="22651"/>
                    </a:quadBezTo>
                    <a:quadBezTo>
                      <a:pt x="28663" y="18466"/>
                      <a:pt x="28663" y="14736"/>
                    </a:quadBezTo>
                    <a:quadBezTo>
                      <a:pt x="28663" y="10823"/>
                      <a:pt x="25861" y="8139"/>
                    </a:quadBezTo>
                    <a:quadBezTo>
                      <a:pt x="23065" y="5450"/>
                      <a:pt x="18572" y="5450"/>
                    </a:quadBezTo>
                    <a:quadBezTo>
                      <a:pt x="13820" y="5450"/>
                      <a:pt x="10965" y="8305"/>
                    </a:quadBezTo>
                    <a:quadBezTo>
                      <a:pt x="8116" y="11154"/>
                      <a:pt x="8080" y="16196"/>
                    </a:quadBezTo>
                    <a:lnTo>
                      <a:pt x="1312" y="15505"/>
                    </a:lnTo>
                    <a:quadBezTo>
                      <a:pt x="2009" y="7932"/>
                      <a:pt x="6543" y="3966"/>
                    </a:quadBezTo>
                    <a:quadBezTo>
                      <a:pt x="11077" y="0"/>
                      <a:pt x="18714" y="0"/>
                    </a:quadBezTo>
                    <a:quadBezTo>
                      <a:pt x="26428" y="0"/>
                      <a:pt x="30927" y="4279"/>
                    </a:quadBezTo>
                    <a:quadBezTo>
                      <a:pt x="35425" y="8553"/>
                      <a:pt x="35425" y="14878"/>
                    </a:quadBezTo>
                    <a:quadBezTo>
                      <a:pt x="35425" y="18100"/>
                      <a:pt x="34107" y="21209"/>
                    </a:quadBezTo>
                    <a:quadBezTo>
                      <a:pt x="32795" y="24312"/>
                      <a:pt x="29739" y="27753"/>
                    </a:quadBezTo>
                    <a:quadBezTo>
                      <a:pt x="26689" y="31187"/>
                      <a:pt x="19595" y="37181"/>
                    </a:quadBezTo>
                    <a:quadBezTo>
                      <a:pt x="13672" y="42152"/>
                      <a:pt x="11987" y="43926"/>
                    </a:quadBezTo>
                    <a:quadBezTo>
                      <a:pt x="10309" y="45699"/>
                      <a:pt x="9209" y="47490"/>
                    </a:quadBez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104" name="AtomLabel8"/>
              <p:cNvSpPr/>
              <p:nvPr/>
            </p:nvSpPr>
            <p:spPr>
              <a:xfrm>
                <a:off x="601573" y="226882"/>
                <a:ext cx="3539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35390" h="35425">
                    <a:moveTo>
                      <a:pt x="14582" y="35431"/>
                    </a:moveTo>
                    <a:lnTo>
                      <a:pt x="14582" y="20730"/>
                    </a:lnTo>
                    <a:lnTo>
                      <a:pt x="0" y="20730"/>
                    </a:lnTo>
                    <a:lnTo>
                      <a:pt x="0" y="14588"/>
                    </a:lnTo>
                    <a:lnTo>
                      <a:pt x="14582" y="14588"/>
                    </a:lnTo>
                    <a:lnTo>
                      <a:pt x="14582" y="0"/>
                    </a:lnTo>
                    <a:lnTo>
                      <a:pt x="20801" y="0"/>
                    </a:lnTo>
                    <a:lnTo>
                      <a:pt x="20801" y="14588"/>
                    </a:lnTo>
                    <a:lnTo>
                      <a:pt x="35390" y="14588"/>
                    </a:lnTo>
                    <a:lnTo>
                      <a:pt x="35390" y="20730"/>
                    </a:lnTo>
                    <a:lnTo>
                      <a:pt x="20801" y="20730"/>
                    </a:lnTo>
                    <a:lnTo>
                      <a:pt x="20801" y="3543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105" name="AtomLabel9"/>
              <p:cNvSpPr/>
              <p:nvPr/>
            </p:nvSpPr>
            <p:spPr>
              <a:xfrm>
                <a:off x="405796" y="377602"/>
                <a:ext cx="78973" cy="92382"/>
              </a:xfrm>
              <a:custGeom>
                <a:avLst/>
                <a:gdLst/>
                <a:ahLst/>
                <a:cxnLst/>
                <a:rect l="l" t="t" r="r" b="b"/>
                <a:pathLst>
                  <a:path w="78973" h="92382">
                    <a:moveTo>
                      <a:pt x="67141" y="59535"/>
                    </a:moveTo>
                    <a:lnTo>
                      <a:pt x="78963" y="62520"/>
                    </a:lnTo>
                    <a:quadBezTo>
                      <a:pt x="75249" y="77091"/>
                      <a:pt x="65584" y="84737"/>
                    </a:quadBezTo>
                    <a:quadBezTo>
                      <a:pt x="55929" y="92382"/>
                      <a:pt x="41979" y="92382"/>
                    </a:quadBezTo>
                    <a:quadBezTo>
                      <a:pt x="27536" y="92382"/>
                      <a:pt x="18482" y="86500"/>
                    </a:quadBezTo>
                    <a:quadBezTo>
                      <a:pt x="9438" y="80618"/>
                      <a:pt x="4709" y="69476"/>
                    </a:quadBezTo>
                    <a:quadBezTo>
                      <a:pt x="-9" y="58323"/>
                      <a:pt x="-9" y="45526"/>
                    </a:quadBezTo>
                    <a:quadBezTo>
                      <a:pt x="-9" y="31565"/>
                      <a:pt x="5320" y="21181"/>
                    </a:quadBezTo>
                    <a:quadBezTo>
                      <a:pt x="10659" y="10787"/>
                      <a:pt x="20502" y="5398"/>
                    </a:quadBezTo>
                    <a:quadBezTo>
                      <a:pt x="30344" y="9"/>
                      <a:pt x="42156" y="9"/>
                    </a:quadBezTo>
                    <a:quadBezTo>
                      <a:pt x="55565" y="9"/>
                      <a:pt x="64707" y="6837"/>
                    </a:quadBezTo>
                    <a:quadBezTo>
                      <a:pt x="73850" y="13654"/>
                      <a:pt x="77446" y="26028"/>
                    </a:quadBezTo>
                    <a:lnTo>
                      <a:pt x="65801" y="28767"/>
                    </a:lnTo>
                    <a:quadBezTo>
                      <a:pt x="62698" y="19014"/>
                      <a:pt x="56786" y="14571"/>
                    </a:quadBezTo>
                    <a:quadBezTo>
                      <a:pt x="50875" y="10118"/>
                      <a:pt x="41920" y="10118"/>
                    </a:quadBezTo>
                    <a:quadBezTo>
                      <a:pt x="31615" y="10118"/>
                      <a:pt x="24698" y="15053"/>
                    </a:quadBezTo>
                    <a:quadBezTo>
                      <a:pt x="17782" y="19989"/>
                      <a:pt x="14975" y="28314"/>
                    </a:quadBezTo>
                    <a:quadBezTo>
                      <a:pt x="12177" y="36629"/>
                      <a:pt x="12177" y="45466"/>
                    </a:quadBezTo>
                    <a:quadBezTo>
                      <a:pt x="12177" y="56855"/>
                      <a:pt x="15497" y="65358"/>
                    </a:quadBezTo>
                    <a:quadBezTo>
                      <a:pt x="18827" y="73860"/>
                      <a:pt x="25831" y="78067"/>
                    </a:quadBezTo>
                    <a:quadBezTo>
                      <a:pt x="32836" y="82264"/>
                      <a:pt x="41004" y="82264"/>
                    </a:quadBezTo>
                    <a:quadBezTo>
                      <a:pt x="50934" y="82264"/>
                      <a:pt x="57821" y="76540"/>
                    </a:quadBezTo>
                    <a:quadBezTo>
                      <a:pt x="64707" y="70816"/>
                      <a:pt x="67141" y="59535"/>
                    </a:quadBez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  <p:sp>
            <p:nvSpPr>
              <p:cNvPr id="106" name="AtomLabel10"/>
              <p:cNvSpPr/>
              <p:nvPr/>
            </p:nvSpPr>
            <p:spPr>
              <a:xfrm>
                <a:off x="495922" y="359317"/>
                <a:ext cx="3539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35390" h="35425">
                    <a:moveTo>
                      <a:pt x="0" y="20730"/>
                    </a:moveTo>
                    <a:lnTo>
                      <a:pt x="0" y="14588"/>
                    </a:lnTo>
                    <a:lnTo>
                      <a:pt x="35390" y="14588"/>
                    </a:lnTo>
                    <a:lnTo>
                      <a:pt x="35390" y="207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IN" sz="1801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7433420" y="4171799"/>
              <a:ext cx="760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IN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IN" sz="24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IN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7533590" y="4686326"/>
              <a:ext cx="6599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moleculeGroup"/>
          <p:cNvGrpSpPr/>
          <p:nvPr/>
        </p:nvGrpSpPr>
        <p:grpSpPr>
          <a:xfrm>
            <a:off x="9052275" y="1732318"/>
            <a:ext cx="1139483" cy="1195753"/>
            <a:chOff x="0" y="0"/>
            <a:chExt cx="907531" cy="1033258"/>
          </a:xfrm>
        </p:grpSpPr>
        <p:sp>
          <p:nvSpPr>
            <p:cNvPr id="112" name="BondLine2"/>
            <p:cNvSpPr/>
            <p:nvPr/>
          </p:nvSpPr>
          <p:spPr>
            <a:xfrm>
              <a:off x="47500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13" name="BondLine3"/>
            <p:cNvSpPr/>
            <p:nvPr/>
          </p:nvSpPr>
          <p:spPr>
            <a:xfrm>
              <a:off x="141321" y="155839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312444" y="0"/>
                  </a:moveTo>
                  <a:lnTo>
                    <a:pt x="0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14" name="BondLine4"/>
            <p:cNvSpPr/>
            <p:nvPr/>
          </p:nvSpPr>
          <p:spPr>
            <a:xfrm>
              <a:off x="453765" y="47500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15" name="BondLine5"/>
            <p:cNvSpPr/>
            <p:nvPr/>
          </p:nvSpPr>
          <p:spPr>
            <a:xfrm>
              <a:off x="47500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16" name="BondLine6"/>
            <p:cNvSpPr/>
            <p:nvPr/>
          </p:nvSpPr>
          <p:spPr>
            <a:xfrm>
              <a:off x="47500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0" y="0"/>
                  </a:moveTo>
                  <a:lnTo>
                    <a:pt x="406265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17" name="BondLine7"/>
            <p:cNvSpPr/>
            <p:nvPr/>
          </p:nvSpPr>
          <p:spPr>
            <a:xfrm>
              <a:off x="141321" y="697023"/>
              <a:ext cx="312444" cy="180394"/>
            </a:xfrm>
            <a:custGeom>
              <a:avLst/>
              <a:gdLst/>
              <a:ahLst/>
              <a:cxnLst/>
              <a:rect l="l" t="t" r="r" b="b"/>
              <a:pathLst>
                <a:path w="312444" h="180394">
                  <a:moveTo>
                    <a:pt x="0" y="0"/>
                  </a:moveTo>
                  <a:lnTo>
                    <a:pt x="312444" y="18039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18" name="BondLine8"/>
            <p:cNvSpPr/>
            <p:nvPr/>
          </p:nvSpPr>
          <p:spPr>
            <a:xfrm>
              <a:off x="453765" y="751193"/>
              <a:ext cx="406265" cy="234564"/>
            </a:xfrm>
            <a:custGeom>
              <a:avLst/>
              <a:gdLst/>
              <a:ahLst/>
              <a:cxnLst/>
              <a:rect l="l" t="t" r="r" b="b"/>
              <a:pathLst>
                <a:path w="406265" h="234564">
                  <a:moveTo>
                    <a:pt x="406265" y="0"/>
                  </a:moveTo>
                  <a:lnTo>
                    <a:pt x="0" y="234564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19" name="BondLine9"/>
            <p:cNvSpPr/>
            <p:nvPr/>
          </p:nvSpPr>
          <p:spPr>
            <a:xfrm>
              <a:off x="860031" y="282064"/>
              <a:ext cx="0" cy="469129"/>
            </a:xfrm>
            <a:custGeom>
              <a:avLst/>
              <a:gdLst/>
              <a:ahLst/>
              <a:cxnLst/>
              <a:rect l="l" t="t" r="r" b="b"/>
              <a:pathLst>
                <a:path h="469129">
                  <a:moveTo>
                    <a:pt x="0" y="0"/>
                  </a:moveTo>
                  <a:lnTo>
                    <a:pt x="0" y="46912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  <p:sp>
          <p:nvSpPr>
            <p:cNvPr id="120" name="BondLine10"/>
            <p:cNvSpPr/>
            <p:nvPr/>
          </p:nvSpPr>
          <p:spPr>
            <a:xfrm>
              <a:off x="766207" y="336235"/>
              <a:ext cx="0" cy="360787"/>
            </a:xfrm>
            <a:custGeom>
              <a:avLst/>
              <a:gdLst/>
              <a:ahLst/>
              <a:cxnLst/>
              <a:rect l="l" t="t" r="r" b="b"/>
              <a:pathLst>
                <a:path h="360787">
                  <a:moveTo>
                    <a:pt x="0" y="0"/>
                  </a:moveTo>
                  <a:lnTo>
                    <a:pt x="0" y="360787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N" sz="1801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922256" y="5373854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+Mg(OH)Br</a:t>
            </a:r>
            <a:endParaRPr lang="en-IN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389178" y="337367"/>
            <a:ext cx="5413661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Methods for preparation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39708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ate Placeholder 1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4340-99D8-44BA-A343-883D7C9EDB2F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64716" y="1393923"/>
            <a:ext cx="8482084" cy="83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6" marR="5081" indent="-342899">
              <a:lnSpc>
                <a:spcPct val="100899"/>
              </a:lnSpc>
              <a:spcBef>
                <a:spcPts val="969"/>
              </a:spcBef>
              <a:buFont typeface="Arial" panose="020B0604020202020204" pitchFamily="34" charset="0"/>
              <a:buChar char="•"/>
            </a:pPr>
            <a:r>
              <a:rPr lang="en-IN" sz="2400" spc="5" dirty="0">
                <a:latin typeface="Arial"/>
                <a:cs typeface="Arial"/>
              </a:rPr>
              <a:t>The most </a:t>
            </a:r>
            <a:r>
              <a:rPr lang="en-IN" sz="2400" dirty="0">
                <a:latin typeface="Arial"/>
                <a:cs typeface="Arial"/>
              </a:rPr>
              <a:t>characteristic reaction of  aromatic </a:t>
            </a:r>
            <a:r>
              <a:rPr lang="en-IN" sz="2400" spc="5" dirty="0">
                <a:latin typeface="Arial"/>
                <a:cs typeface="Arial"/>
              </a:rPr>
              <a:t>compounds </a:t>
            </a:r>
            <a:r>
              <a:rPr lang="en-IN" sz="2400" dirty="0">
                <a:latin typeface="Arial"/>
                <a:cs typeface="Arial"/>
              </a:rPr>
              <a:t>is substitution at  </a:t>
            </a:r>
            <a:r>
              <a:rPr lang="en-IN" sz="2400" spc="5" dirty="0">
                <a:latin typeface="Arial"/>
                <a:cs typeface="Arial"/>
              </a:rPr>
              <a:t>a </a:t>
            </a:r>
            <a:r>
              <a:rPr lang="en-IN" sz="2400" dirty="0">
                <a:latin typeface="Arial"/>
                <a:cs typeface="Arial"/>
              </a:rPr>
              <a:t>ring</a:t>
            </a:r>
            <a:r>
              <a:rPr lang="en-IN" sz="2400" spc="-11" dirty="0">
                <a:latin typeface="Arial"/>
                <a:cs typeface="Arial"/>
              </a:rPr>
              <a:t> </a:t>
            </a:r>
            <a:r>
              <a:rPr lang="en-IN" sz="2400" dirty="0">
                <a:latin typeface="Arial"/>
                <a:cs typeface="Arial"/>
              </a:rPr>
              <a:t>carbon: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5781" y="2439402"/>
            <a:ext cx="7025406" cy="3686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624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5D69-8820-4BB0-A3A2-277FEF308432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85" name="Rectangle 84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1443" y="1081356"/>
            <a:ext cx="6494085" cy="49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52E0-C0E7-400F-8217-45CCC480CA9F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293749" y="1416874"/>
            <a:ext cx="5604510" cy="4321638"/>
            <a:chOff x="1555889" y="2034714"/>
            <a:chExt cx="5604510" cy="4321637"/>
          </a:xfrm>
        </p:grpSpPr>
        <p:sp>
          <p:nvSpPr>
            <p:cNvPr id="438" name="object 87"/>
            <p:cNvSpPr txBox="1"/>
            <p:nvPr/>
          </p:nvSpPr>
          <p:spPr>
            <a:xfrm>
              <a:off x="6883793" y="5843364"/>
              <a:ext cx="80645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940"/>
                </a:lnSpc>
              </a:pPr>
              <a:r>
                <a:rPr sz="852" spc="20" dirty="0">
                  <a:latin typeface="Copperplate Gothic Light"/>
                  <a:cs typeface="Copperplate Gothic Light"/>
                </a:rPr>
                <a:t>4</a:t>
              </a:r>
              <a:endParaRPr sz="852">
                <a:latin typeface="Copperplate Gothic Light"/>
                <a:cs typeface="Copperplate Gothic Light"/>
              </a:endParaRPr>
            </a:p>
          </p:txBody>
        </p:sp>
        <p:grpSp>
          <p:nvGrpSpPr>
            <p:cNvPr id="439" name="object 88"/>
            <p:cNvGrpSpPr/>
            <p:nvPr/>
          </p:nvGrpSpPr>
          <p:grpSpPr>
            <a:xfrm>
              <a:off x="1555889" y="2034714"/>
              <a:ext cx="5604510" cy="3731260"/>
              <a:chOff x="1078217" y="5596242"/>
              <a:chExt cx="5604510" cy="3731260"/>
            </a:xfrm>
          </p:grpSpPr>
          <p:sp>
            <p:nvSpPr>
              <p:cNvPr id="440" name="object 89"/>
              <p:cNvSpPr/>
              <p:nvPr/>
            </p:nvSpPr>
            <p:spPr>
              <a:xfrm>
                <a:off x="1090282" y="5608307"/>
                <a:ext cx="2685415" cy="975994"/>
              </a:xfrm>
              <a:custGeom>
                <a:avLst/>
                <a:gdLst/>
                <a:ahLst/>
                <a:cxnLst/>
                <a:rect l="l" t="t" r="r" b="b"/>
                <a:pathLst>
                  <a:path w="2685415" h="975995">
                    <a:moveTo>
                      <a:pt x="2685034" y="0"/>
                    </a:moveTo>
                    <a:lnTo>
                      <a:pt x="0" y="0"/>
                    </a:lnTo>
                    <a:lnTo>
                      <a:pt x="0" y="975804"/>
                    </a:lnTo>
                    <a:lnTo>
                      <a:pt x="2685034" y="975804"/>
                    </a:lnTo>
                    <a:lnTo>
                      <a:pt x="2685034" y="0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1" name="object 90"/>
              <p:cNvSpPr/>
              <p:nvPr/>
            </p:nvSpPr>
            <p:spPr>
              <a:xfrm>
                <a:off x="1138758" y="5823330"/>
                <a:ext cx="51752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517525" h="448310">
                    <a:moveTo>
                      <a:pt x="45123" y="22567"/>
                    </a:moveTo>
                    <a:lnTo>
                      <a:pt x="43205" y="20650"/>
                    </a:lnTo>
                    <a:lnTo>
                      <a:pt x="37922" y="20650"/>
                    </a:lnTo>
                    <a:lnTo>
                      <a:pt x="36004" y="22567"/>
                    </a:lnTo>
                    <a:lnTo>
                      <a:pt x="36004" y="279361"/>
                    </a:lnTo>
                    <a:lnTo>
                      <a:pt x="37922" y="281279"/>
                    </a:lnTo>
                    <a:lnTo>
                      <a:pt x="43205" y="281279"/>
                    </a:lnTo>
                    <a:lnTo>
                      <a:pt x="45123" y="279361"/>
                    </a:lnTo>
                    <a:lnTo>
                      <a:pt x="45123" y="22567"/>
                    </a:lnTo>
                    <a:close/>
                  </a:path>
                  <a:path w="517525" h="448310">
                    <a:moveTo>
                      <a:pt x="516953" y="296633"/>
                    </a:moveTo>
                    <a:lnTo>
                      <a:pt x="514553" y="292315"/>
                    </a:lnTo>
                    <a:lnTo>
                      <a:pt x="511670" y="291350"/>
                    </a:lnTo>
                    <a:lnTo>
                      <a:pt x="258457" y="437527"/>
                    </a:lnTo>
                    <a:lnTo>
                      <a:pt x="10083" y="294144"/>
                    </a:lnTo>
                    <a:lnTo>
                      <a:pt x="10083" y="2400"/>
                    </a:lnTo>
                    <a:lnTo>
                      <a:pt x="8166" y="0"/>
                    </a:lnTo>
                    <a:lnTo>
                      <a:pt x="2882" y="0"/>
                    </a:lnTo>
                    <a:lnTo>
                      <a:pt x="482" y="2400"/>
                    </a:lnTo>
                    <a:lnTo>
                      <a:pt x="482" y="295770"/>
                    </a:lnTo>
                    <a:lnTo>
                      <a:pt x="0" y="296633"/>
                    </a:lnTo>
                    <a:lnTo>
                      <a:pt x="482" y="298081"/>
                    </a:lnTo>
                    <a:lnTo>
                      <a:pt x="482" y="299516"/>
                    </a:lnTo>
                    <a:lnTo>
                      <a:pt x="2882" y="301434"/>
                    </a:lnTo>
                    <a:lnTo>
                      <a:pt x="3695" y="301434"/>
                    </a:lnTo>
                    <a:lnTo>
                      <a:pt x="255028" y="445998"/>
                    </a:lnTo>
                    <a:lnTo>
                      <a:pt x="255841" y="447344"/>
                    </a:lnTo>
                    <a:lnTo>
                      <a:pt x="258000" y="447713"/>
                    </a:lnTo>
                    <a:lnTo>
                      <a:pt x="258241" y="447840"/>
                    </a:lnTo>
                    <a:lnTo>
                      <a:pt x="258508" y="447802"/>
                    </a:lnTo>
                    <a:lnTo>
                      <a:pt x="258724" y="447827"/>
                    </a:lnTo>
                    <a:lnTo>
                      <a:pt x="258889" y="447738"/>
                    </a:lnTo>
                    <a:lnTo>
                      <a:pt x="261112" y="447357"/>
                    </a:lnTo>
                    <a:lnTo>
                      <a:pt x="261937" y="445985"/>
                    </a:lnTo>
                    <a:lnTo>
                      <a:pt x="514070" y="300951"/>
                    </a:lnTo>
                    <a:lnTo>
                      <a:pt x="516001" y="299516"/>
                    </a:lnTo>
                    <a:lnTo>
                      <a:pt x="516953" y="2966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2" name="object 91"/>
              <p:cNvSpPr/>
              <p:nvPr/>
            </p:nvSpPr>
            <p:spPr>
              <a:xfrm>
                <a:off x="1391716" y="6094526"/>
                <a:ext cx="228955" cy="13630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3" name="object 92"/>
              <p:cNvSpPr/>
              <p:nvPr/>
            </p:nvSpPr>
            <p:spPr>
              <a:xfrm>
                <a:off x="1391704" y="5676937"/>
                <a:ext cx="26416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448310">
                    <a:moveTo>
                      <a:pt x="263994" y="151193"/>
                    </a:moveTo>
                    <a:lnTo>
                      <a:pt x="263525" y="149796"/>
                    </a:lnTo>
                    <a:lnTo>
                      <a:pt x="263525" y="148793"/>
                    </a:lnTo>
                    <a:lnTo>
                      <a:pt x="263029" y="148310"/>
                    </a:lnTo>
                    <a:lnTo>
                      <a:pt x="261124" y="146392"/>
                    </a:lnTo>
                    <a:lnTo>
                      <a:pt x="259689" y="146392"/>
                    </a:lnTo>
                    <a:lnTo>
                      <a:pt x="7683" y="1435"/>
                    </a:lnTo>
                    <a:lnTo>
                      <a:pt x="5753" y="0"/>
                    </a:lnTo>
                    <a:lnTo>
                      <a:pt x="2882" y="952"/>
                    </a:lnTo>
                    <a:lnTo>
                      <a:pt x="1435" y="2870"/>
                    </a:lnTo>
                    <a:lnTo>
                      <a:pt x="0" y="5270"/>
                    </a:lnTo>
                    <a:lnTo>
                      <a:pt x="965" y="8153"/>
                    </a:lnTo>
                    <a:lnTo>
                      <a:pt x="3365" y="9118"/>
                    </a:lnTo>
                    <a:lnTo>
                      <a:pt x="253923" y="154139"/>
                    </a:lnTo>
                    <a:lnTo>
                      <a:pt x="253923" y="445909"/>
                    </a:lnTo>
                    <a:lnTo>
                      <a:pt x="256324" y="447827"/>
                    </a:lnTo>
                    <a:lnTo>
                      <a:pt x="261124" y="447827"/>
                    </a:lnTo>
                    <a:lnTo>
                      <a:pt x="263525" y="445909"/>
                    </a:lnTo>
                    <a:lnTo>
                      <a:pt x="263525" y="151980"/>
                    </a:lnTo>
                    <a:lnTo>
                      <a:pt x="263994" y="15119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4" name="object 93"/>
              <p:cNvSpPr/>
              <p:nvPr/>
            </p:nvSpPr>
            <p:spPr>
              <a:xfrm>
                <a:off x="1391716" y="5717260"/>
                <a:ext cx="228955" cy="1363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5" name="object 94"/>
              <p:cNvSpPr/>
              <p:nvPr/>
            </p:nvSpPr>
            <p:spPr>
              <a:xfrm>
                <a:off x="1138770" y="5676937"/>
                <a:ext cx="2117725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2117725" h="587375">
                    <a:moveTo>
                      <a:pt x="263994" y="5283"/>
                    </a:moveTo>
                    <a:lnTo>
                      <a:pt x="262547" y="2882"/>
                    </a:lnTo>
                    <a:lnTo>
                      <a:pt x="261112" y="965"/>
                    </a:lnTo>
                    <a:lnTo>
                      <a:pt x="258229" y="0"/>
                    </a:lnTo>
                    <a:lnTo>
                      <a:pt x="256311" y="1435"/>
                    </a:lnTo>
                    <a:lnTo>
                      <a:pt x="2882" y="147358"/>
                    </a:lnTo>
                    <a:lnTo>
                      <a:pt x="952" y="148310"/>
                    </a:lnTo>
                    <a:lnTo>
                      <a:pt x="0" y="151193"/>
                    </a:lnTo>
                    <a:lnTo>
                      <a:pt x="1435" y="153593"/>
                    </a:lnTo>
                    <a:lnTo>
                      <a:pt x="2400" y="155994"/>
                    </a:lnTo>
                    <a:lnTo>
                      <a:pt x="5283" y="156476"/>
                    </a:lnTo>
                    <a:lnTo>
                      <a:pt x="7683" y="155511"/>
                    </a:lnTo>
                    <a:lnTo>
                      <a:pt x="260629" y="9118"/>
                    </a:lnTo>
                    <a:lnTo>
                      <a:pt x="263029" y="8153"/>
                    </a:lnTo>
                    <a:lnTo>
                      <a:pt x="263994" y="5283"/>
                    </a:lnTo>
                    <a:close/>
                  </a:path>
                  <a:path w="2117725" h="587375">
                    <a:moveTo>
                      <a:pt x="1401546" y="275513"/>
                    </a:moveTo>
                    <a:lnTo>
                      <a:pt x="1401483" y="274980"/>
                    </a:lnTo>
                    <a:lnTo>
                      <a:pt x="1401064" y="274561"/>
                    </a:lnTo>
                    <a:lnTo>
                      <a:pt x="1400098" y="274561"/>
                    </a:lnTo>
                    <a:lnTo>
                      <a:pt x="1306029" y="249593"/>
                    </a:lnTo>
                    <a:lnTo>
                      <a:pt x="1304582" y="249593"/>
                    </a:lnTo>
                    <a:lnTo>
                      <a:pt x="1304112" y="249593"/>
                    </a:lnTo>
                    <a:lnTo>
                      <a:pt x="1304112" y="249123"/>
                    </a:lnTo>
                    <a:lnTo>
                      <a:pt x="1303629" y="249123"/>
                    </a:lnTo>
                    <a:lnTo>
                      <a:pt x="1303147" y="250075"/>
                    </a:lnTo>
                    <a:lnTo>
                      <a:pt x="1303629" y="250558"/>
                    </a:lnTo>
                    <a:lnTo>
                      <a:pt x="1304112" y="251510"/>
                    </a:lnTo>
                    <a:lnTo>
                      <a:pt x="1306029" y="253441"/>
                    </a:lnTo>
                    <a:lnTo>
                      <a:pt x="1306982" y="255358"/>
                    </a:lnTo>
                    <a:lnTo>
                      <a:pt x="1306982" y="254876"/>
                    </a:lnTo>
                    <a:lnTo>
                      <a:pt x="1307947" y="256794"/>
                    </a:lnTo>
                    <a:lnTo>
                      <a:pt x="1311275" y="262369"/>
                    </a:lnTo>
                    <a:lnTo>
                      <a:pt x="1313903" y="268401"/>
                    </a:lnTo>
                    <a:lnTo>
                      <a:pt x="1314056" y="269138"/>
                    </a:lnTo>
                    <a:lnTo>
                      <a:pt x="1314361" y="270713"/>
                    </a:lnTo>
                    <a:lnTo>
                      <a:pt x="787171" y="270713"/>
                    </a:lnTo>
                    <a:lnTo>
                      <a:pt x="787171" y="279831"/>
                    </a:lnTo>
                    <a:lnTo>
                      <a:pt x="1314399" y="279831"/>
                    </a:lnTo>
                    <a:lnTo>
                      <a:pt x="1313599" y="282740"/>
                    </a:lnTo>
                    <a:lnTo>
                      <a:pt x="1313230" y="283679"/>
                    </a:lnTo>
                    <a:lnTo>
                      <a:pt x="1313230" y="283197"/>
                    </a:lnTo>
                    <a:lnTo>
                      <a:pt x="1311300" y="287515"/>
                    </a:lnTo>
                    <a:lnTo>
                      <a:pt x="1310614" y="289356"/>
                    </a:lnTo>
                    <a:lnTo>
                      <a:pt x="1307084" y="294614"/>
                    </a:lnTo>
                    <a:lnTo>
                      <a:pt x="1306233" y="295402"/>
                    </a:lnTo>
                    <a:lnTo>
                      <a:pt x="1303680" y="298958"/>
                    </a:lnTo>
                    <a:lnTo>
                      <a:pt x="1303629" y="299516"/>
                    </a:lnTo>
                    <a:lnTo>
                      <a:pt x="1303629" y="299034"/>
                    </a:lnTo>
                    <a:lnTo>
                      <a:pt x="1303147" y="299516"/>
                    </a:lnTo>
                    <a:lnTo>
                      <a:pt x="1303629" y="300469"/>
                    </a:lnTo>
                    <a:lnTo>
                      <a:pt x="1304112" y="300469"/>
                    </a:lnTo>
                    <a:lnTo>
                      <a:pt x="1304582" y="299999"/>
                    </a:lnTo>
                    <a:lnTo>
                      <a:pt x="1306029" y="299999"/>
                    </a:lnTo>
                    <a:lnTo>
                      <a:pt x="1307947" y="299516"/>
                    </a:lnTo>
                    <a:lnTo>
                      <a:pt x="1310347" y="298551"/>
                    </a:lnTo>
                    <a:lnTo>
                      <a:pt x="1310347" y="299034"/>
                    </a:lnTo>
                    <a:lnTo>
                      <a:pt x="1311554" y="298551"/>
                    </a:lnTo>
                    <a:lnTo>
                      <a:pt x="1312748" y="298081"/>
                    </a:lnTo>
                    <a:lnTo>
                      <a:pt x="1378369" y="281749"/>
                    </a:lnTo>
                    <a:lnTo>
                      <a:pt x="1400098" y="275996"/>
                    </a:lnTo>
                    <a:lnTo>
                      <a:pt x="1400581" y="275996"/>
                    </a:lnTo>
                    <a:lnTo>
                      <a:pt x="1401546" y="275996"/>
                    </a:lnTo>
                    <a:lnTo>
                      <a:pt x="1401546" y="275513"/>
                    </a:lnTo>
                    <a:close/>
                  </a:path>
                  <a:path w="2117725" h="587375">
                    <a:moveTo>
                      <a:pt x="1645386" y="161759"/>
                    </a:moveTo>
                    <a:lnTo>
                      <a:pt x="1643468" y="159359"/>
                    </a:lnTo>
                    <a:lnTo>
                      <a:pt x="1638185" y="159359"/>
                    </a:lnTo>
                    <a:lnTo>
                      <a:pt x="1635785" y="161759"/>
                    </a:lnTo>
                    <a:lnTo>
                      <a:pt x="1635785" y="418071"/>
                    </a:lnTo>
                    <a:lnTo>
                      <a:pt x="1638185" y="420471"/>
                    </a:lnTo>
                    <a:lnTo>
                      <a:pt x="1643468" y="420471"/>
                    </a:lnTo>
                    <a:lnTo>
                      <a:pt x="1645386" y="418071"/>
                    </a:lnTo>
                    <a:lnTo>
                      <a:pt x="1645386" y="161759"/>
                    </a:lnTo>
                    <a:close/>
                  </a:path>
                  <a:path w="2117725" h="587375">
                    <a:moveTo>
                      <a:pt x="2117204" y="435825"/>
                    </a:moveTo>
                    <a:lnTo>
                      <a:pt x="2114804" y="431507"/>
                    </a:lnTo>
                    <a:lnTo>
                      <a:pt x="2111921" y="430542"/>
                    </a:lnTo>
                    <a:lnTo>
                      <a:pt x="1858721" y="576656"/>
                    </a:lnTo>
                    <a:lnTo>
                      <a:pt x="1610347" y="433336"/>
                    </a:lnTo>
                    <a:lnTo>
                      <a:pt x="1610347" y="141592"/>
                    </a:lnTo>
                    <a:lnTo>
                      <a:pt x="1607947" y="139192"/>
                    </a:lnTo>
                    <a:lnTo>
                      <a:pt x="1603146" y="139192"/>
                    </a:lnTo>
                    <a:lnTo>
                      <a:pt x="1600746" y="141592"/>
                    </a:lnTo>
                    <a:lnTo>
                      <a:pt x="1600746" y="434962"/>
                    </a:lnTo>
                    <a:lnTo>
                      <a:pt x="1600263" y="435825"/>
                    </a:lnTo>
                    <a:lnTo>
                      <a:pt x="1600746" y="437273"/>
                    </a:lnTo>
                    <a:lnTo>
                      <a:pt x="1600746" y="438226"/>
                    </a:lnTo>
                    <a:lnTo>
                      <a:pt x="1601228" y="438708"/>
                    </a:lnTo>
                    <a:lnTo>
                      <a:pt x="1603146" y="440626"/>
                    </a:lnTo>
                    <a:lnTo>
                      <a:pt x="1604543" y="440626"/>
                    </a:lnTo>
                    <a:lnTo>
                      <a:pt x="1855393" y="585393"/>
                    </a:lnTo>
                    <a:lnTo>
                      <a:pt x="1856092" y="586536"/>
                    </a:lnTo>
                    <a:lnTo>
                      <a:pt x="1858264" y="586905"/>
                    </a:lnTo>
                    <a:lnTo>
                      <a:pt x="1858505" y="587019"/>
                    </a:lnTo>
                    <a:lnTo>
                      <a:pt x="1858733" y="586981"/>
                    </a:lnTo>
                    <a:lnTo>
                      <a:pt x="1858975" y="587019"/>
                    </a:lnTo>
                    <a:lnTo>
                      <a:pt x="1859203" y="586905"/>
                    </a:lnTo>
                    <a:lnTo>
                      <a:pt x="1861375" y="586549"/>
                    </a:lnTo>
                    <a:lnTo>
                      <a:pt x="1862074" y="585393"/>
                    </a:lnTo>
                    <a:lnTo>
                      <a:pt x="2114321" y="439661"/>
                    </a:lnTo>
                    <a:lnTo>
                      <a:pt x="2116251" y="438708"/>
                    </a:lnTo>
                    <a:lnTo>
                      <a:pt x="2117204" y="43582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6" name="object 95"/>
              <p:cNvSpPr/>
              <p:nvPr/>
            </p:nvSpPr>
            <p:spPr>
              <a:xfrm>
                <a:off x="2991980" y="6087325"/>
                <a:ext cx="228955" cy="13632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7" name="object 96"/>
              <p:cNvSpPr/>
              <p:nvPr/>
            </p:nvSpPr>
            <p:spPr>
              <a:xfrm>
                <a:off x="2991993" y="5669749"/>
                <a:ext cx="26416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448310">
                    <a:moveTo>
                      <a:pt x="263994" y="151193"/>
                    </a:moveTo>
                    <a:lnTo>
                      <a:pt x="263029" y="148310"/>
                    </a:lnTo>
                    <a:lnTo>
                      <a:pt x="262077" y="147599"/>
                    </a:lnTo>
                    <a:lnTo>
                      <a:pt x="261112" y="146380"/>
                    </a:lnTo>
                    <a:lnTo>
                      <a:pt x="260261" y="146380"/>
                    </a:lnTo>
                    <a:lnTo>
                      <a:pt x="7683" y="952"/>
                    </a:lnTo>
                    <a:lnTo>
                      <a:pt x="5753" y="0"/>
                    </a:lnTo>
                    <a:lnTo>
                      <a:pt x="2882" y="469"/>
                    </a:lnTo>
                    <a:lnTo>
                      <a:pt x="0" y="5270"/>
                    </a:lnTo>
                    <a:lnTo>
                      <a:pt x="965" y="8153"/>
                    </a:lnTo>
                    <a:lnTo>
                      <a:pt x="3365" y="9118"/>
                    </a:lnTo>
                    <a:lnTo>
                      <a:pt x="253911" y="153695"/>
                    </a:lnTo>
                    <a:lnTo>
                      <a:pt x="253911" y="445414"/>
                    </a:lnTo>
                    <a:lnTo>
                      <a:pt x="255828" y="447814"/>
                    </a:lnTo>
                    <a:lnTo>
                      <a:pt x="261112" y="447814"/>
                    </a:lnTo>
                    <a:lnTo>
                      <a:pt x="263029" y="445414"/>
                    </a:lnTo>
                    <a:lnTo>
                      <a:pt x="263029" y="152933"/>
                    </a:lnTo>
                    <a:lnTo>
                      <a:pt x="263994" y="15119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8" name="object 97"/>
              <p:cNvSpPr/>
              <p:nvPr/>
            </p:nvSpPr>
            <p:spPr>
              <a:xfrm>
                <a:off x="2991992" y="5710059"/>
                <a:ext cx="228955" cy="13630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49" name="object 98"/>
              <p:cNvSpPr/>
              <p:nvPr/>
            </p:nvSpPr>
            <p:spPr>
              <a:xfrm>
                <a:off x="2739034" y="5669737"/>
                <a:ext cx="264160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156845">
                    <a:moveTo>
                      <a:pt x="258229" y="0"/>
                    </a:moveTo>
                    <a:lnTo>
                      <a:pt x="256311" y="952"/>
                    </a:lnTo>
                    <a:lnTo>
                      <a:pt x="2882" y="146875"/>
                    </a:lnTo>
                    <a:lnTo>
                      <a:pt x="952" y="148310"/>
                    </a:lnTo>
                    <a:lnTo>
                      <a:pt x="0" y="151193"/>
                    </a:lnTo>
                    <a:lnTo>
                      <a:pt x="2400" y="155511"/>
                    </a:lnTo>
                    <a:lnTo>
                      <a:pt x="5283" y="156476"/>
                    </a:lnTo>
                    <a:lnTo>
                      <a:pt x="260629" y="9118"/>
                    </a:lnTo>
                    <a:lnTo>
                      <a:pt x="263029" y="8153"/>
                    </a:lnTo>
                    <a:lnTo>
                      <a:pt x="263994" y="5283"/>
                    </a:lnTo>
                    <a:lnTo>
                      <a:pt x="261111" y="482"/>
                    </a:lnTo>
                    <a:lnTo>
                      <a:pt x="2582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0" name="object 99"/>
              <p:cNvSpPr/>
              <p:nvPr/>
            </p:nvSpPr>
            <p:spPr>
              <a:xfrm>
                <a:off x="3464293" y="5636615"/>
                <a:ext cx="81215" cy="50110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1" name="object 100"/>
              <p:cNvSpPr/>
              <p:nvPr/>
            </p:nvSpPr>
            <p:spPr>
              <a:xfrm>
                <a:off x="3245421" y="5707176"/>
                <a:ext cx="198716" cy="11903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2" name="object 101"/>
              <p:cNvSpPr/>
              <p:nvPr/>
            </p:nvSpPr>
            <p:spPr>
              <a:xfrm>
                <a:off x="2080971" y="5765736"/>
                <a:ext cx="250988" cy="74686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3" name="object 102"/>
              <p:cNvSpPr/>
              <p:nvPr/>
            </p:nvSpPr>
            <p:spPr>
              <a:xfrm>
                <a:off x="1118603" y="6446837"/>
                <a:ext cx="392936" cy="50110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4" name="object 103"/>
              <p:cNvSpPr/>
              <p:nvPr/>
            </p:nvSpPr>
            <p:spPr>
              <a:xfrm>
                <a:off x="2646883" y="6446837"/>
                <a:ext cx="168605" cy="50110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5" name="object 104"/>
              <p:cNvSpPr/>
              <p:nvPr/>
            </p:nvSpPr>
            <p:spPr>
              <a:xfrm>
                <a:off x="2823997" y="6446837"/>
                <a:ext cx="508545" cy="539991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6" name="object 105"/>
              <p:cNvSpPr/>
              <p:nvPr/>
            </p:nvSpPr>
            <p:spPr>
              <a:xfrm>
                <a:off x="3373094" y="6468440"/>
                <a:ext cx="369416" cy="380149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7" name="object 106"/>
              <p:cNvSpPr/>
              <p:nvPr/>
            </p:nvSpPr>
            <p:spPr>
              <a:xfrm>
                <a:off x="1090282" y="5608307"/>
                <a:ext cx="2685415" cy="975994"/>
              </a:xfrm>
              <a:custGeom>
                <a:avLst/>
                <a:gdLst/>
                <a:ahLst/>
                <a:cxnLst/>
                <a:rect l="l" t="t" r="r" b="b"/>
                <a:pathLst>
                  <a:path w="2685415" h="975995">
                    <a:moveTo>
                      <a:pt x="0" y="0"/>
                    </a:moveTo>
                    <a:lnTo>
                      <a:pt x="2685034" y="0"/>
                    </a:lnTo>
                    <a:lnTo>
                      <a:pt x="2685034" y="975804"/>
                    </a:lnTo>
                    <a:lnTo>
                      <a:pt x="0" y="975804"/>
                    </a:lnTo>
                    <a:lnTo>
                      <a:pt x="0" y="0"/>
                    </a:lnTo>
                    <a:close/>
                  </a:path>
                </a:pathLst>
              </a:custGeom>
              <a:ln w="24003">
                <a:solidFill>
                  <a:srgbClr val="3A3A3A"/>
                </a:solidFill>
              </a:ln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8" name="object 107"/>
              <p:cNvSpPr/>
              <p:nvPr/>
            </p:nvSpPr>
            <p:spPr>
              <a:xfrm>
                <a:off x="4066197" y="5608294"/>
                <a:ext cx="2604135" cy="980440"/>
              </a:xfrm>
              <a:custGeom>
                <a:avLst/>
                <a:gdLst/>
                <a:ahLst/>
                <a:cxnLst/>
                <a:rect l="l" t="t" r="r" b="b"/>
                <a:pathLst>
                  <a:path w="2604134" h="980440">
                    <a:moveTo>
                      <a:pt x="2603919" y="0"/>
                    </a:moveTo>
                    <a:lnTo>
                      <a:pt x="0" y="0"/>
                    </a:lnTo>
                    <a:lnTo>
                      <a:pt x="0" y="980135"/>
                    </a:lnTo>
                    <a:lnTo>
                      <a:pt x="2603919" y="980135"/>
                    </a:lnTo>
                    <a:lnTo>
                      <a:pt x="2603919" y="0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59" name="object 108"/>
              <p:cNvSpPr/>
              <p:nvPr/>
            </p:nvSpPr>
            <p:spPr>
              <a:xfrm>
                <a:off x="4094035" y="5824778"/>
                <a:ext cx="51752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517525" h="448310">
                    <a:moveTo>
                      <a:pt x="45110" y="22072"/>
                    </a:moveTo>
                    <a:lnTo>
                      <a:pt x="42710" y="20154"/>
                    </a:lnTo>
                    <a:lnTo>
                      <a:pt x="37909" y="20154"/>
                    </a:lnTo>
                    <a:lnTo>
                      <a:pt x="35509" y="22072"/>
                    </a:lnTo>
                    <a:lnTo>
                      <a:pt x="35509" y="278866"/>
                    </a:lnTo>
                    <a:lnTo>
                      <a:pt x="37909" y="281266"/>
                    </a:lnTo>
                    <a:lnTo>
                      <a:pt x="42710" y="281266"/>
                    </a:lnTo>
                    <a:lnTo>
                      <a:pt x="45110" y="278866"/>
                    </a:lnTo>
                    <a:lnTo>
                      <a:pt x="45110" y="22072"/>
                    </a:lnTo>
                    <a:close/>
                  </a:path>
                  <a:path w="517525" h="448310">
                    <a:moveTo>
                      <a:pt x="516940" y="296621"/>
                    </a:moveTo>
                    <a:lnTo>
                      <a:pt x="515505" y="294220"/>
                    </a:lnTo>
                    <a:lnTo>
                      <a:pt x="514540" y="291820"/>
                    </a:lnTo>
                    <a:lnTo>
                      <a:pt x="511657" y="291338"/>
                    </a:lnTo>
                    <a:lnTo>
                      <a:pt x="258457" y="437515"/>
                    </a:lnTo>
                    <a:lnTo>
                      <a:pt x="10071" y="294119"/>
                    </a:lnTo>
                    <a:lnTo>
                      <a:pt x="10071" y="1917"/>
                    </a:lnTo>
                    <a:lnTo>
                      <a:pt x="7670" y="0"/>
                    </a:lnTo>
                    <a:lnTo>
                      <a:pt x="2870" y="0"/>
                    </a:lnTo>
                    <a:lnTo>
                      <a:pt x="469" y="1917"/>
                    </a:lnTo>
                    <a:lnTo>
                      <a:pt x="469" y="295846"/>
                    </a:lnTo>
                    <a:lnTo>
                      <a:pt x="0" y="296621"/>
                    </a:lnTo>
                    <a:lnTo>
                      <a:pt x="482" y="299504"/>
                    </a:lnTo>
                    <a:lnTo>
                      <a:pt x="1244" y="299821"/>
                    </a:lnTo>
                    <a:lnTo>
                      <a:pt x="2870" y="301434"/>
                    </a:lnTo>
                    <a:lnTo>
                      <a:pt x="4546" y="301434"/>
                    </a:lnTo>
                    <a:lnTo>
                      <a:pt x="255143" y="446189"/>
                    </a:lnTo>
                    <a:lnTo>
                      <a:pt x="255828" y="447332"/>
                    </a:lnTo>
                    <a:lnTo>
                      <a:pt x="258000" y="447700"/>
                    </a:lnTo>
                    <a:lnTo>
                      <a:pt x="258241" y="447814"/>
                    </a:lnTo>
                    <a:lnTo>
                      <a:pt x="258470" y="447776"/>
                    </a:lnTo>
                    <a:lnTo>
                      <a:pt x="258711" y="447814"/>
                    </a:lnTo>
                    <a:lnTo>
                      <a:pt x="258940" y="447700"/>
                    </a:lnTo>
                    <a:lnTo>
                      <a:pt x="261112" y="447344"/>
                    </a:lnTo>
                    <a:lnTo>
                      <a:pt x="261810" y="446176"/>
                    </a:lnTo>
                    <a:lnTo>
                      <a:pt x="514057" y="300456"/>
                    </a:lnTo>
                    <a:lnTo>
                      <a:pt x="516458" y="299504"/>
                    </a:lnTo>
                    <a:lnTo>
                      <a:pt x="516940" y="29662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0" name="object 109"/>
              <p:cNvSpPr/>
              <p:nvPr/>
            </p:nvSpPr>
            <p:spPr>
              <a:xfrm>
                <a:off x="4346981" y="6095974"/>
                <a:ext cx="228955" cy="136309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1" name="object 110"/>
              <p:cNvSpPr/>
              <p:nvPr/>
            </p:nvSpPr>
            <p:spPr>
              <a:xfrm>
                <a:off x="4346981" y="5677902"/>
                <a:ext cx="26416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448310">
                    <a:moveTo>
                      <a:pt x="263994" y="151676"/>
                    </a:moveTo>
                    <a:lnTo>
                      <a:pt x="263512" y="148793"/>
                    </a:lnTo>
                    <a:lnTo>
                      <a:pt x="261112" y="146862"/>
                    </a:lnTo>
                    <a:lnTo>
                      <a:pt x="260159" y="146862"/>
                    </a:lnTo>
                    <a:lnTo>
                      <a:pt x="7683" y="1435"/>
                    </a:lnTo>
                    <a:lnTo>
                      <a:pt x="5753" y="0"/>
                    </a:lnTo>
                    <a:lnTo>
                      <a:pt x="2882" y="469"/>
                    </a:lnTo>
                    <a:lnTo>
                      <a:pt x="0" y="5270"/>
                    </a:lnTo>
                    <a:lnTo>
                      <a:pt x="965" y="8153"/>
                    </a:lnTo>
                    <a:lnTo>
                      <a:pt x="3365" y="9118"/>
                    </a:lnTo>
                    <a:lnTo>
                      <a:pt x="253911" y="154127"/>
                    </a:lnTo>
                    <a:lnTo>
                      <a:pt x="253911" y="445897"/>
                    </a:lnTo>
                    <a:lnTo>
                      <a:pt x="256311" y="448297"/>
                    </a:lnTo>
                    <a:lnTo>
                      <a:pt x="261112" y="448297"/>
                    </a:lnTo>
                    <a:lnTo>
                      <a:pt x="263512" y="445897"/>
                    </a:lnTo>
                    <a:lnTo>
                      <a:pt x="263512" y="152323"/>
                    </a:lnTo>
                    <a:lnTo>
                      <a:pt x="263994" y="1516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2" name="object 111"/>
              <p:cNvSpPr/>
              <p:nvPr/>
            </p:nvSpPr>
            <p:spPr>
              <a:xfrm>
                <a:off x="4346981" y="5718212"/>
                <a:ext cx="228955" cy="13679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3" name="object 112"/>
              <p:cNvSpPr/>
              <p:nvPr/>
            </p:nvSpPr>
            <p:spPr>
              <a:xfrm>
                <a:off x="4094035" y="5677902"/>
                <a:ext cx="2117725" cy="588010"/>
              </a:xfrm>
              <a:custGeom>
                <a:avLst/>
                <a:gdLst/>
                <a:ahLst/>
                <a:cxnLst/>
                <a:rect l="l" t="t" r="r" b="b"/>
                <a:pathLst>
                  <a:path w="2117725" h="588010">
                    <a:moveTo>
                      <a:pt x="263994" y="5283"/>
                    </a:moveTo>
                    <a:lnTo>
                      <a:pt x="261112" y="482"/>
                    </a:lnTo>
                    <a:lnTo>
                      <a:pt x="258229" y="0"/>
                    </a:lnTo>
                    <a:lnTo>
                      <a:pt x="256311" y="1435"/>
                    </a:lnTo>
                    <a:lnTo>
                      <a:pt x="482" y="148793"/>
                    </a:lnTo>
                    <a:lnTo>
                      <a:pt x="0" y="151676"/>
                    </a:lnTo>
                    <a:lnTo>
                      <a:pt x="1435" y="153593"/>
                    </a:lnTo>
                    <a:lnTo>
                      <a:pt x="2400" y="155994"/>
                    </a:lnTo>
                    <a:lnTo>
                      <a:pt x="5283" y="156476"/>
                    </a:lnTo>
                    <a:lnTo>
                      <a:pt x="7683" y="155511"/>
                    </a:lnTo>
                    <a:lnTo>
                      <a:pt x="260629" y="9118"/>
                    </a:lnTo>
                    <a:lnTo>
                      <a:pt x="263029" y="8153"/>
                    </a:lnTo>
                    <a:lnTo>
                      <a:pt x="263994" y="5283"/>
                    </a:lnTo>
                    <a:close/>
                  </a:path>
                  <a:path w="2117725" h="588010">
                    <a:moveTo>
                      <a:pt x="1402041" y="275501"/>
                    </a:moveTo>
                    <a:lnTo>
                      <a:pt x="1401559" y="275018"/>
                    </a:lnTo>
                    <a:lnTo>
                      <a:pt x="1401076" y="275018"/>
                    </a:lnTo>
                    <a:lnTo>
                      <a:pt x="1400594" y="274548"/>
                    </a:lnTo>
                    <a:lnTo>
                      <a:pt x="1399159" y="274548"/>
                    </a:lnTo>
                    <a:lnTo>
                      <a:pt x="1397241" y="274066"/>
                    </a:lnTo>
                    <a:lnTo>
                      <a:pt x="1394777" y="273100"/>
                    </a:lnTo>
                    <a:lnTo>
                      <a:pt x="1392440" y="272618"/>
                    </a:lnTo>
                    <a:lnTo>
                      <a:pt x="1389557" y="271665"/>
                    </a:lnTo>
                    <a:lnTo>
                      <a:pt x="1386205" y="271183"/>
                    </a:lnTo>
                    <a:lnTo>
                      <a:pt x="1382839" y="270217"/>
                    </a:lnTo>
                    <a:lnTo>
                      <a:pt x="1379004" y="268782"/>
                    </a:lnTo>
                    <a:lnTo>
                      <a:pt x="1374686" y="267830"/>
                    </a:lnTo>
                    <a:lnTo>
                      <a:pt x="1370838" y="266865"/>
                    </a:lnTo>
                    <a:lnTo>
                      <a:pt x="1306525" y="250063"/>
                    </a:lnTo>
                    <a:lnTo>
                      <a:pt x="1305077" y="249580"/>
                    </a:lnTo>
                    <a:lnTo>
                      <a:pt x="1304124" y="249110"/>
                    </a:lnTo>
                    <a:lnTo>
                      <a:pt x="1303642" y="249593"/>
                    </a:lnTo>
                    <a:lnTo>
                      <a:pt x="1303159" y="250063"/>
                    </a:lnTo>
                    <a:lnTo>
                      <a:pt x="1303642" y="250545"/>
                    </a:lnTo>
                    <a:lnTo>
                      <a:pt x="1304124" y="251028"/>
                    </a:lnTo>
                    <a:lnTo>
                      <a:pt x="1303642" y="251028"/>
                    </a:lnTo>
                    <a:lnTo>
                      <a:pt x="1304607" y="251510"/>
                    </a:lnTo>
                    <a:lnTo>
                      <a:pt x="1308468" y="257251"/>
                    </a:lnTo>
                    <a:lnTo>
                      <a:pt x="1312240" y="263664"/>
                    </a:lnTo>
                    <a:lnTo>
                      <a:pt x="1314831" y="270484"/>
                    </a:lnTo>
                    <a:lnTo>
                      <a:pt x="1314831" y="270713"/>
                    </a:lnTo>
                    <a:lnTo>
                      <a:pt x="787171" y="270713"/>
                    </a:lnTo>
                    <a:lnTo>
                      <a:pt x="787171" y="280301"/>
                    </a:lnTo>
                    <a:lnTo>
                      <a:pt x="1314767" y="280301"/>
                    </a:lnTo>
                    <a:lnTo>
                      <a:pt x="1314196" y="281749"/>
                    </a:lnTo>
                    <a:lnTo>
                      <a:pt x="1313726" y="283667"/>
                    </a:lnTo>
                    <a:lnTo>
                      <a:pt x="1311808" y="287985"/>
                    </a:lnTo>
                    <a:lnTo>
                      <a:pt x="1311808" y="287502"/>
                    </a:lnTo>
                    <a:lnTo>
                      <a:pt x="1309395" y="291350"/>
                    </a:lnTo>
                    <a:lnTo>
                      <a:pt x="1307668" y="293243"/>
                    </a:lnTo>
                    <a:lnTo>
                      <a:pt x="1305699" y="296989"/>
                    </a:lnTo>
                    <a:lnTo>
                      <a:pt x="1304124" y="299021"/>
                    </a:lnTo>
                    <a:lnTo>
                      <a:pt x="1303642" y="299504"/>
                    </a:lnTo>
                    <a:lnTo>
                      <a:pt x="1303782" y="299808"/>
                    </a:lnTo>
                    <a:lnTo>
                      <a:pt x="1303642" y="299986"/>
                    </a:lnTo>
                    <a:lnTo>
                      <a:pt x="1303858" y="299948"/>
                    </a:lnTo>
                    <a:lnTo>
                      <a:pt x="1304124" y="300469"/>
                    </a:lnTo>
                    <a:lnTo>
                      <a:pt x="1304607" y="300469"/>
                    </a:lnTo>
                    <a:lnTo>
                      <a:pt x="1305077" y="300469"/>
                    </a:lnTo>
                    <a:lnTo>
                      <a:pt x="1306525" y="299986"/>
                    </a:lnTo>
                    <a:lnTo>
                      <a:pt x="1341056" y="291338"/>
                    </a:lnTo>
                    <a:lnTo>
                      <a:pt x="1352600" y="288467"/>
                    </a:lnTo>
                    <a:lnTo>
                      <a:pt x="1370838" y="283667"/>
                    </a:lnTo>
                    <a:lnTo>
                      <a:pt x="1400594" y="276466"/>
                    </a:lnTo>
                    <a:lnTo>
                      <a:pt x="1401076" y="275983"/>
                    </a:lnTo>
                    <a:lnTo>
                      <a:pt x="1401559" y="275983"/>
                    </a:lnTo>
                    <a:lnTo>
                      <a:pt x="1402041" y="275983"/>
                    </a:lnTo>
                    <a:lnTo>
                      <a:pt x="1402041" y="275501"/>
                    </a:lnTo>
                    <a:close/>
                  </a:path>
                  <a:path w="2117725" h="588010">
                    <a:moveTo>
                      <a:pt x="1645869" y="161747"/>
                    </a:moveTo>
                    <a:lnTo>
                      <a:pt x="1643468" y="159829"/>
                    </a:lnTo>
                    <a:lnTo>
                      <a:pt x="1638185" y="159829"/>
                    </a:lnTo>
                    <a:lnTo>
                      <a:pt x="1636268" y="161747"/>
                    </a:lnTo>
                    <a:lnTo>
                      <a:pt x="1636268" y="418541"/>
                    </a:lnTo>
                    <a:lnTo>
                      <a:pt x="1638185" y="420458"/>
                    </a:lnTo>
                    <a:lnTo>
                      <a:pt x="1643468" y="420458"/>
                    </a:lnTo>
                    <a:lnTo>
                      <a:pt x="1645869" y="418541"/>
                    </a:lnTo>
                    <a:lnTo>
                      <a:pt x="1645869" y="161747"/>
                    </a:lnTo>
                    <a:close/>
                  </a:path>
                  <a:path w="2117725" h="588010">
                    <a:moveTo>
                      <a:pt x="2117687" y="436308"/>
                    </a:moveTo>
                    <a:lnTo>
                      <a:pt x="2116251" y="433908"/>
                    </a:lnTo>
                    <a:lnTo>
                      <a:pt x="2115286" y="431507"/>
                    </a:lnTo>
                    <a:lnTo>
                      <a:pt x="2112403" y="431025"/>
                    </a:lnTo>
                    <a:lnTo>
                      <a:pt x="2110003" y="431990"/>
                    </a:lnTo>
                    <a:lnTo>
                      <a:pt x="1858860" y="576922"/>
                    </a:lnTo>
                    <a:lnTo>
                      <a:pt x="1610829" y="433374"/>
                    </a:lnTo>
                    <a:lnTo>
                      <a:pt x="1610829" y="141592"/>
                    </a:lnTo>
                    <a:lnTo>
                      <a:pt x="1608429" y="139192"/>
                    </a:lnTo>
                    <a:lnTo>
                      <a:pt x="1603146" y="139192"/>
                    </a:lnTo>
                    <a:lnTo>
                      <a:pt x="1601228" y="141592"/>
                    </a:lnTo>
                    <a:lnTo>
                      <a:pt x="1601228" y="435102"/>
                    </a:lnTo>
                    <a:lnTo>
                      <a:pt x="1600746" y="436295"/>
                    </a:lnTo>
                    <a:lnTo>
                      <a:pt x="1601228" y="439178"/>
                    </a:lnTo>
                    <a:lnTo>
                      <a:pt x="1601774" y="439407"/>
                    </a:lnTo>
                    <a:lnTo>
                      <a:pt x="1603146" y="441109"/>
                    </a:lnTo>
                    <a:lnTo>
                      <a:pt x="1605292" y="441109"/>
                    </a:lnTo>
                    <a:lnTo>
                      <a:pt x="1856117" y="586270"/>
                    </a:lnTo>
                    <a:lnTo>
                      <a:pt x="1856574" y="587019"/>
                    </a:lnTo>
                    <a:lnTo>
                      <a:pt x="1858975" y="587502"/>
                    </a:lnTo>
                    <a:lnTo>
                      <a:pt x="1861858" y="587019"/>
                    </a:lnTo>
                    <a:lnTo>
                      <a:pt x="1862556" y="585851"/>
                    </a:lnTo>
                    <a:lnTo>
                      <a:pt x="2114804" y="440143"/>
                    </a:lnTo>
                    <a:lnTo>
                      <a:pt x="2116721" y="439191"/>
                    </a:lnTo>
                    <a:lnTo>
                      <a:pt x="2117687" y="43630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4" name="object 113"/>
              <p:cNvSpPr/>
              <p:nvPr/>
            </p:nvSpPr>
            <p:spPr>
              <a:xfrm>
                <a:off x="5947727" y="6088760"/>
                <a:ext cx="228955" cy="136321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5" name="object 114"/>
              <p:cNvSpPr/>
              <p:nvPr/>
            </p:nvSpPr>
            <p:spPr>
              <a:xfrm>
                <a:off x="5947740" y="5670702"/>
                <a:ext cx="26416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448310">
                    <a:moveTo>
                      <a:pt x="263994" y="151193"/>
                    </a:moveTo>
                    <a:lnTo>
                      <a:pt x="263512" y="149758"/>
                    </a:lnTo>
                    <a:lnTo>
                      <a:pt x="263512" y="148793"/>
                    </a:lnTo>
                    <a:lnTo>
                      <a:pt x="263029" y="148310"/>
                    </a:lnTo>
                    <a:lnTo>
                      <a:pt x="261112" y="146392"/>
                    </a:lnTo>
                    <a:lnTo>
                      <a:pt x="259435" y="146392"/>
                    </a:lnTo>
                    <a:lnTo>
                      <a:pt x="7683" y="952"/>
                    </a:lnTo>
                    <a:lnTo>
                      <a:pt x="5283" y="0"/>
                    </a:lnTo>
                    <a:lnTo>
                      <a:pt x="2882" y="482"/>
                    </a:lnTo>
                    <a:lnTo>
                      <a:pt x="0" y="5270"/>
                    </a:lnTo>
                    <a:lnTo>
                      <a:pt x="965" y="8153"/>
                    </a:lnTo>
                    <a:lnTo>
                      <a:pt x="253911" y="154127"/>
                    </a:lnTo>
                    <a:lnTo>
                      <a:pt x="253911" y="445909"/>
                    </a:lnTo>
                    <a:lnTo>
                      <a:pt x="255828" y="448310"/>
                    </a:lnTo>
                    <a:lnTo>
                      <a:pt x="261112" y="448310"/>
                    </a:lnTo>
                    <a:lnTo>
                      <a:pt x="263512" y="445909"/>
                    </a:lnTo>
                    <a:lnTo>
                      <a:pt x="263512" y="151993"/>
                    </a:lnTo>
                    <a:lnTo>
                      <a:pt x="263994" y="15119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6" name="object 115"/>
              <p:cNvSpPr/>
              <p:nvPr/>
            </p:nvSpPr>
            <p:spPr>
              <a:xfrm>
                <a:off x="5947740" y="5711012"/>
                <a:ext cx="228955" cy="136321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7" name="object 116"/>
              <p:cNvSpPr/>
              <p:nvPr/>
            </p:nvSpPr>
            <p:spPr>
              <a:xfrm>
                <a:off x="5694781" y="5670702"/>
                <a:ext cx="263525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156845">
                    <a:moveTo>
                      <a:pt x="258229" y="0"/>
                    </a:moveTo>
                    <a:lnTo>
                      <a:pt x="255828" y="952"/>
                    </a:lnTo>
                    <a:lnTo>
                      <a:pt x="2882" y="147358"/>
                    </a:lnTo>
                    <a:lnTo>
                      <a:pt x="482" y="148310"/>
                    </a:lnTo>
                    <a:lnTo>
                      <a:pt x="0" y="151193"/>
                    </a:lnTo>
                    <a:lnTo>
                      <a:pt x="952" y="153593"/>
                    </a:lnTo>
                    <a:lnTo>
                      <a:pt x="2400" y="155994"/>
                    </a:lnTo>
                    <a:lnTo>
                      <a:pt x="5283" y="156476"/>
                    </a:lnTo>
                    <a:lnTo>
                      <a:pt x="7670" y="155511"/>
                    </a:lnTo>
                    <a:lnTo>
                      <a:pt x="260629" y="9118"/>
                    </a:lnTo>
                    <a:lnTo>
                      <a:pt x="263029" y="8153"/>
                    </a:lnTo>
                    <a:lnTo>
                      <a:pt x="263512" y="5283"/>
                    </a:lnTo>
                    <a:lnTo>
                      <a:pt x="262547" y="2882"/>
                    </a:lnTo>
                    <a:lnTo>
                      <a:pt x="261111" y="482"/>
                    </a:lnTo>
                    <a:lnTo>
                      <a:pt x="2582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8" name="object 117"/>
              <p:cNvSpPr/>
              <p:nvPr/>
            </p:nvSpPr>
            <p:spPr>
              <a:xfrm>
                <a:off x="6426758" y="5636145"/>
                <a:ext cx="211631" cy="518388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69" name="object 118"/>
              <p:cNvSpPr/>
              <p:nvPr/>
            </p:nvSpPr>
            <p:spPr>
              <a:xfrm>
                <a:off x="6201168" y="5705258"/>
                <a:ext cx="203034" cy="121920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0" name="object 119"/>
              <p:cNvSpPr/>
              <p:nvPr/>
            </p:nvSpPr>
            <p:spPr>
              <a:xfrm>
                <a:off x="4992560" y="5765253"/>
                <a:ext cx="340714" cy="767981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1" name="object 120"/>
              <p:cNvSpPr/>
              <p:nvPr/>
            </p:nvSpPr>
            <p:spPr>
              <a:xfrm>
                <a:off x="4154030" y="6448272"/>
                <a:ext cx="393419" cy="501103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2" name="object 121"/>
              <p:cNvSpPr/>
              <p:nvPr/>
            </p:nvSpPr>
            <p:spPr>
              <a:xfrm>
                <a:off x="5675579" y="6455473"/>
                <a:ext cx="197229" cy="501103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3" name="object 122"/>
              <p:cNvSpPr/>
              <p:nvPr/>
            </p:nvSpPr>
            <p:spPr>
              <a:xfrm>
                <a:off x="5873813" y="6477076"/>
                <a:ext cx="472616" cy="380149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4" name="object 123"/>
              <p:cNvSpPr/>
              <p:nvPr/>
            </p:nvSpPr>
            <p:spPr>
              <a:xfrm>
                <a:off x="4066197" y="5608307"/>
                <a:ext cx="2604135" cy="980440"/>
              </a:xfrm>
              <a:custGeom>
                <a:avLst/>
                <a:gdLst/>
                <a:ahLst/>
                <a:cxnLst/>
                <a:rect l="l" t="t" r="r" b="b"/>
                <a:pathLst>
                  <a:path w="2604134" h="980440">
                    <a:moveTo>
                      <a:pt x="0" y="0"/>
                    </a:moveTo>
                    <a:lnTo>
                      <a:pt x="2603919" y="0"/>
                    </a:lnTo>
                    <a:lnTo>
                      <a:pt x="2603919" y="980135"/>
                    </a:lnTo>
                    <a:lnTo>
                      <a:pt x="0" y="980135"/>
                    </a:lnTo>
                    <a:lnTo>
                      <a:pt x="0" y="0"/>
                    </a:lnTo>
                    <a:close/>
                  </a:path>
                </a:pathLst>
              </a:custGeom>
              <a:ln w="24003">
                <a:solidFill>
                  <a:srgbClr val="3A3A3A"/>
                </a:solidFill>
              </a:ln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5" name="object 124"/>
              <p:cNvSpPr/>
              <p:nvPr/>
            </p:nvSpPr>
            <p:spPr>
              <a:xfrm>
                <a:off x="2530246" y="6760260"/>
                <a:ext cx="2807970" cy="979169"/>
              </a:xfrm>
              <a:custGeom>
                <a:avLst/>
                <a:gdLst/>
                <a:ahLst/>
                <a:cxnLst/>
                <a:rect l="l" t="t" r="r" b="b"/>
                <a:pathLst>
                  <a:path w="2807970" h="979170">
                    <a:moveTo>
                      <a:pt x="2807919" y="0"/>
                    </a:moveTo>
                    <a:lnTo>
                      <a:pt x="0" y="0"/>
                    </a:lnTo>
                    <a:lnTo>
                      <a:pt x="0" y="979170"/>
                    </a:lnTo>
                    <a:lnTo>
                      <a:pt x="2807919" y="979170"/>
                    </a:lnTo>
                    <a:lnTo>
                      <a:pt x="2807919" y="0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6" name="object 125"/>
              <p:cNvSpPr/>
              <p:nvPr/>
            </p:nvSpPr>
            <p:spPr>
              <a:xfrm>
                <a:off x="2559037" y="6976262"/>
                <a:ext cx="51752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517525" h="448309">
                    <a:moveTo>
                      <a:pt x="45123" y="22555"/>
                    </a:moveTo>
                    <a:lnTo>
                      <a:pt x="42722" y="20154"/>
                    </a:lnTo>
                    <a:lnTo>
                      <a:pt x="37922" y="20154"/>
                    </a:lnTo>
                    <a:lnTo>
                      <a:pt x="35521" y="22555"/>
                    </a:lnTo>
                    <a:lnTo>
                      <a:pt x="35521" y="279349"/>
                    </a:lnTo>
                    <a:lnTo>
                      <a:pt x="37922" y="281266"/>
                    </a:lnTo>
                    <a:lnTo>
                      <a:pt x="42722" y="281266"/>
                    </a:lnTo>
                    <a:lnTo>
                      <a:pt x="45123" y="279349"/>
                    </a:lnTo>
                    <a:lnTo>
                      <a:pt x="45123" y="22555"/>
                    </a:lnTo>
                    <a:close/>
                  </a:path>
                  <a:path w="517525" h="448309">
                    <a:moveTo>
                      <a:pt x="516940" y="296621"/>
                    </a:moveTo>
                    <a:lnTo>
                      <a:pt x="515505" y="294703"/>
                    </a:lnTo>
                    <a:lnTo>
                      <a:pt x="514540" y="292303"/>
                    </a:lnTo>
                    <a:lnTo>
                      <a:pt x="511657" y="291338"/>
                    </a:lnTo>
                    <a:lnTo>
                      <a:pt x="258457" y="437934"/>
                    </a:lnTo>
                    <a:lnTo>
                      <a:pt x="10083" y="294132"/>
                    </a:lnTo>
                    <a:lnTo>
                      <a:pt x="10083" y="1917"/>
                    </a:lnTo>
                    <a:lnTo>
                      <a:pt x="7683" y="0"/>
                    </a:lnTo>
                    <a:lnTo>
                      <a:pt x="2400" y="0"/>
                    </a:lnTo>
                    <a:lnTo>
                      <a:pt x="482" y="1917"/>
                    </a:lnTo>
                    <a:lnTo>
                      <a:pt x="482" y="295757"/>
                    </a:lnTo>
                    <a:lnTo>
                      <a:pt x="0" y="296621"/>
                    </a:lnTo>
                    <a:lnTo>
                      <a:pt x="482" y="299504"/>
                    </a:lnTo>
                    <a:lnTo>
                      <a:pt x="2400" y="301434"/>
                    </a:lnTo>
                    <a:lnTo>
                      <a:pt x="3822" y="301434"/>
                    </a:lnTo>
                    <a:lnTo>
                      <a:pt x="254698" y="445935"/>
                    </a:lnTo>
                    <a:lnTo>
                      <a:pt x="255828" y="447814"/>
                    </a:lnTo>
                    <a:lnTo>
                      <a:pt x="258102" y="448208"/>
                    </a:lnTo>
                    <a:lnTo>
                      <a:pt x="258241" y="448297"/>
                    </a:lnTo>
                    <a:lnTo>
                      <a:pt x="258470" y="448259"/>
                    </a:lnTo>
                    <a:lnTo>
                      <a:pt x="258711" y="448297"/>
                    </a:lnTo>
                    <a:lnTo>
                      <a:pt x="258838" y="448208"/>
                    </a:lnTo>
                    <a:lnTo>
                      <a:pt x="261112" y="447827"/>
                    </a:lnTo>
                    <a:lnTo>
                      <a:pt x="262242" y="445935"/>
                    </a:lnTo>
                    <a:lnTo>
                      <a:pt x="516458" y="299504"/>
                    </a:lnTo>
                    <a:lnTo>
                      <a:pt x="516940" y="29662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7" name="object 126"/>
              <p:cNvSpPr/>
              <p:nvPr/>
            </p:nvSpPr>
            <p:spPr>
              <a:xfrm>
                <a:off x="2811983" y="7247458"/>
                <a:ext cx="228955" cy="136791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8" name="object 127"/>
              <p:cNvSpPr/>
              <p:nvPr/>
            </p:nvSpPr>
            <p:spPr>
              <a:xfrm>
                <a:off x="2811995" y="6829386"/>
                <a:ext cx="26416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448309">
                    <a:moveTo>
                      <a:pt x="263994" y="151676"/>
                    </a:moveTo>
                    <a:lnTo>
                      <a:pt x="263512" y="148793"/>
                    </a:lnTo>
                    <a:lnTo>
                      <a:pt x="261112" y="146862"/>
                    </a:lnTo>
                    <a:lnTo>
                      <a:pt x="260159" y="146862"/>
                    </a:lnTo>
                    <a:lnTo>
                      <a:pt x="7683" y="1435"/>
                    </a:lnTo>
                    <a:lnTo>
                      <a:pt x="5753" y="0"/>
                    </a:lnTo>
                    <a:lnTo>
                      <a:pt x="2882" y="952"/>
                    </a:lnTo>
                    <a:lnTo>
                      <a:pt x="1435" y="3352"/>
                    </a:lnTo>
                    <a:lnTo>
                      <a:pt x="0" y="5270"/>
                    </a:lnTo>
                    <a:lnTo>
                      <a:pt x="965" y="8153"/>
                    </a:lnTo>
                    <a:lnTo>
                      <a:pt x="253911" y="154178"/>
                    </a:lnTo>
                    <a:lnTo>
                      <a:pt x="253911" y="446379"/>
                    </a:lnTo>
                    <a:lnTo>
                      <a:pt x="256311" y="448297"/>
                    </a:lnTo>
                    <a:lnTo>
                      <a:pt x="261112" y="448297"/>
                    </a:lnTo>
                    <a:lnTo>
                      <a:pt x="263512" y="446379"/>
                    </a:lnTo>
                    <a:lnTo>
                      <a:pt x="263512" y="152552"/>
                    </a:lnTo>
                    <a:lnTo>
                      <a:pt x="263994" y="1516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79" name="object 128"/>
              <p:cNvSpPr/>
              <p:nvPr/>
            </p:nvSpPr>
            <p:spPr>
              <a:xfrm>
                <a:off x="2811995" y="6870179"/>
                <a:ext cx="228955" cy="136309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0" name="object 129"/>
              <p:cNvSpPr/>
              <p:nvPr/>
            </p:nvSpPr>
            <p:spPr>
              <a:xfrm>
                <a:off x="2559037" y="6829386"/>
                <a:ext cx="2118360" cy="588010"/>
              </a:xfrm>
              <a:custGeom>
                <a:avLst/>
                <a:gdLst/>
                <a:ahLst/>
                <a:cxnLst/>
                <a:rect l="l" t="t" r="r" b="b"/>
                <a:pathLst>
                  <a:path w="2118360" h="588009">
                    <a:moveTo>
                      <a:pt x="263994" y="5283"/>
                    </a:moveTo>
                    <a:lnTo>
                      <a:pt x="262547" y="3365"/>
                    </a:lnTo>
                    <a:lnTo>
                      <a:pt x="261112" y="965"/>
                    </a:lnTo>
                    <a:lnTo>
                      <a:pt x="258229" y="0"/>
                    </a:lnTo>
                    <a:lnTo>
                      <a:pt x="256311" y="1435"/>
                    </a:lnTo>
                    <a:lnTo>
                      <a:pt x="482" y="148793"/>
                    </a:lnTo>
                    <a:lnTo>
                      <a:pt x="0" y="151676"/>
                    </a:lnTo>
                    <a:lnTo>
                      <a:pt x="952" y="154076"/>
                    </a:lnTo>
                    <a:lnTo>
                      <a:pt x="2400" y="155994"/>
                    </a:lnTo>
                    <a:lnTo>
                      <a:pt x="5283" y="156959"/>
                    </a:lnTo>
                    <a:lnTo>
                      <a:pt x="263029" y="8166"/>
                    </a:lnTo>
                    <a:lnTo>
                      <a:pt x="263994" y="5283"/>
                    </a:lnTo>
                    <a:close/>
                  </a:path>
                  <a:path w="2118360" h="588009">
                    <a:moveTo>
                      <a:pt x="1402041" y="275501"/>
                    </a:moveTo>
                    <a:lnTo>
                      <a:pt x="1401559" y="275031"/>
                    </a:lnTo>
                    <a:lnTo>
                      <a:pt x="1400594" y="275031"/>
                    </a:lnTo>
                    <a:lnTo>
                      <a:pt x="1399044" y="274523"/>
                    </a:lnTo>
                    <a:lnTo>
                      <a:pt x="1364627" y="265468"/>
                    </a:lnTo>
                    <a:lnTo>
                      <a:pt x="1353083" y="262547"/>
                    </a:lnTo>
                    <a:lnTo>
                      <a:pt x="1334846" y="257746"/>
                    </a:lnTo>
                    <a:lnTo>
                      <a:pt x="1327658" y="255549"/>
                    </a:lnTo>
                    <a:lnTo>
                      <a:pt x="1312430" y="251663"/>
                    </a:lnTo>
                    <a:lnTo>
                      <a:pt x="1310182" y="251028"/>
                    </a:lnTo>
                    <a:lnTo>
                      <a:pt x="1305077" y="249593"/>
                    </a:lnTo>
                    <a:lnTo>
                      <a:pt x="1304607" y="249593"/>
                    </a:lnTo>
                    <a:lnTo>
                      <a:pt x="1304124" y="249593"/>
                    </a:lnTo>
                    <a:lnTo>
                      <a:pt x="1303642" y="250545"/>
                    </a:lnTo>
                    <a:lnTo>
                      <a:pt x="1304124" y="251028"/>
                    </a:lnTo>
                    <a:lnTo>
                      <a:pt x="1304607" y="251993"/>
                    </a:lnTo>
                    <a:lnTo>
                      <a:pt x="1306525" y="253911"/>
                    </a:lnTo>
                    <a:lnTo>
                      <a:pt x="1307477" y="255346"/>
                    </a:lnTo>
                    <a:lnTo>
                      <a:pt x="1309408" y="259181"/>
                    </a:lnTo>
                    <a:lnTo>
                      <a:pt x="1311795" y="263029"/>
                    </a:lnTo>
                    <a:lnTo>
                      <a:pt x="1313726" y="267347"/>
                    </a:lnTo>
                    <a:lnTo>
                      <a:pt x="1313903" y="267741"/>
                    </a:lnTo>
                    <a:lnTo>
                      <a:pt x="1314932" y="271195"/>
                    </a:lnTo>
                    <a:lnTo>
                      <a:pt x="787184" y="271195"/>
                    </a:lnTo>
                    <a:lnTo>
                      <a:pt x="787184" y="280314"/>
                    </a:lnTo>
                    <a:lnTo>
                      <a:pt x="1314716" y="280314"/>
                    </a:lnTo>
                    <a:lnTo>
                      <a:pt x="1314272" y="282765"/>
                    </a:lnTo>
                    <a:lnTo>
                      <a:pt x="1313726" y="284149"/>
                    </a:lnTo>
                    <a:lnTo>
                      <a:pt x="1313726" y="283667"/>
                    </a:lnTo>
                    <a:lnTo>
                      <a:pt x="1311795" y="287985"/>
                    </a:lnTo>
                    <a:lnTo>
                      <a:pt x="1309408" y="291820"/>
                    </a:lnTo>
                    <a:lnTo>
                      <a:pt x="1307477" y="295186"/>
                    </a:lnTo>
                    <a:lnTo>
                      <a:pt x="1306525" y="296621"/>
                    </a:lnTo>
                    <a:lnTo>
                      <a:pt x="1304607" y="298551"/>
                    </a:lnTo>
                    <a:lnTo>
                      <a:pt x="1304124" y="299504"/>
                    </a:lnTo>
                    <a:lnTo>
                      <a:pt x="1303642" y="299986"/>
                    </a:lnTo>
                    <a:lnTo>
                      <a:pt x="1304124" y="300951"/>
                    </a:lnTo>
                    <a:lnTo>
                      <a:pt x="1304607" y="300951"/>
                    </a:lnTo>
                    <a:lnTo>
                      <a:pt x="1305077" y="300469"/>
                    </a:lnTo>
                    <a:lnTo>
                      <a:pt x="1306525" y="300469"/>
                    </a:lnTo>
                    <a:lnTo>
                      <a:pt x="1310360" y="299504"/>
                    </a:lnTo>
                    <a:lnTo>
                      <a:pt x="1313243" y="298551"/>
                    </a:lnTo>
                    <a:lnTo>
                      <a:pt x="1316126" y="298069"/>
                    </a:lnTo>
                    <a:lnTo>
                      <a:pt x="1322844" y="296151"/>
                    </a:lnTo>
                    <a:lnTo>
                      <a:pt x="1326680" y="295186"/>
                    </a:lnTo>
                    <a:lnTo>
                      <a:pt x="1330998" y="294220"/>
                    </a:lnTo>
                    <a:lnTo>
                      <a:pt x="1334846" y="293268"/>
                    </a:lnTo>
                    <a:lnTo>
                      <a:pt x="1353083" y="288467"/>
                    </a:lnTo>
                    <a:lnTo>
                      <a:pt x="1362202" y="286550"/>
                    </a:lnTo>
                    <a:lnTo>
                      <a:pt x="1393825" y="278358"/>
                    </a:lnTo>
                    <a:lnTo>
                      <a:pt x="1399159" y="276948"/>
                    </a:lnTo>
                    <a:lnTo>
                      <a:pt x="1400594" y="276466"/>
                    </a:lnTo>
                    <a:lnTo>
                      <a:pt x="1401076" y="276466"/>
                    </a:lnTo>
                    <a:lnTo>
                      <a:pt x="1401559" y="276466"/>
                    </a:lnTo>
                    <a:lnTo>
                      <a:pt x="1402041" y="276466"/>
                    </a:lnTo>
                    <a:lnTo>
                      <a:pt x="1402041" y="275983"/>
                    </a:lnTo>
                    <a:lnTo>
                      <a:pt x="1402041" y="275501"/>
                    </a:lnTo>
                    <a:close/>
                  </a:path>
                  <a:path w="2118360" h="588009">
                    <a:moveTo>
                      <a:pt x="1645869" y="161747"/>
                    </a:moveTo>
                    <a:lnTo>
                      <a:pt x="1643951" y="159829"/>
                    </a:lnTo>
                    <a:lnTo>
                      <a:pt x="1638668" y="159829"/>
                    </a:lnTo>
                    <a:lnTo>
                      <a:pt x="1636750" y="161747"/>
                    </a:lnTo>
                    <a:lnTo>
                      <a:pt x="1636750" y="419023"/>
                    </a:lnTo>
                    <a:lnTo>
                      <a:pt x="1638668" y="420941"/>
                    </a:lnTo>
                    <a:lnTo>
                      <a:pt x="1643951" y="420941"/>
                    </a:lnTo>
                    <a:lnTo>
                      <a:pt x="1645869" y="419023"/>
                    </a:lnTo>
                    <a:lnTo>
                      <a:pt x="1645869" y="161747"/>
                    </a:lnTo>
                    <a:close/>
                  </a:path>
                  <a:path w="2118360" h="588009">
                    <a:moveTo>
                      <a:pt x="2118182" y="436308"/>
                    </a:moveTo>
                    <a:lnTo>
                      <a:pt x="2116747" y="434390"/>
                    </a:lnTo>
                    <a:lnTo>
                      <a:pt x="2115299" y="431990"/>
                    </a:lnTo>
                    <a:lnTo>
                      <a:pt x="2112416" y="431025"/>
                    </a:lnTo>
                    <a:lnTo>
                      <a:pt x="2110498" y="432473"/>
                    </a:lnTo>
                    <a:lnTo>
                      <a:pt x="1859508" y="577037"/>
                    </a:lnTo>
                    <a:lnTo>
                      <a:pt x="1610829" y="433793"/>
                    </a:lnTo>
                    <a:lnTo>
                      <a:pt x="1610829" y="141592"/>
                    </a:lnTo>
                    <a:lnTo>
                      <a:pt x="1608912" y="139674"/>
                    </a:lnTo>
                    <a:lnTo>
                      <a:pt x="1603629" y="139674"/>
                    </a:lnTo>
                    <a:lnTo>
                      <a:pt x="1601228" y="141592"/>
                    </a:lnTo>
                    <a:lnTo>
                      <a:pt x="1601228" y="435660"/>
                    </a:lnTo>
                    <a:lnTo>
                      <a:pt x="1600746" y="436295"/>
                    </a:lnTo>
                    <a:lnTo>
                      <a:pt x="1601228" y="437743"/>
                    </a:lnTo>
                    <a:lnTo>
                      <a:pt x="1601228" y="439191"/>
                    </a:lnTo>
                    <a:lnTo>
                      <a:pt x="1603629" y="441109"/>
                    </a:lnTo>
                    <a:lnTo>
                      <a:pt x="1604454" y="441109"/>
                    </a:lnTo>
                    <a:lnTo>
                      <a:pt x="1855660" y="585800"/>
                    </a:lnTo>
                    <a:lnTo>
                      <a:pt x="1856587" y="587019"/>
                    </a:lnTo>
                    <a:lnTo>
                      <a:pt x="1859470" y="587984"/>
                    </a:lnTo>
                    <a:lnTo>
                      <a:pt x="1862340" y="587019"/>
                    </a:lnTo>
                    <a:lnTo>
                      <a:pt x="1862899" y="586003"/>
                    </a:lnTo>
                    <a:lnTo>
                      <a:pt x="2117217" y="439191"/>
                    </a:lnTo>
                    <a:lnTo>
                      <a:pt x="2118182" y="43630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1" name="object 130"/>
              <p:cNvSpPr/>
              <p:nvPr/>
            </p:nvSpPr>
            <p:spPr>
              <a:xfrm>
                <a:off x="4413224" y="7240257"/>
                <a:ext cx="228472" cy="136791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2" name="object 131"/>
              <p:cNvSpPr/>
              <p:nvPr/>
            </p:nvSpPr>
            <p:spPr>
              <a:xfrm>
                <a:off x="4413225" y="6822185"/>
                <a:ext cx="26416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448309">
                    <a:moveTo>
                      <a:pt x="263994" y="151676"/>
                    </a:moveTo>
                    <a:lnTo>
                      <a:pt x="263029" y="148793"/>
                    </a:lnTo>
                    <a:lnTo>
                      <a:pt x="261112" y="146875"/>
                    </a:lnTo>
                    <a:lnTo>
                      <a:pt x="259702" y="146875"/>
                    </a:lnTo>
                    <a:lnTo>
                      <a:pt x="5283" y="0"/>
                    </a:lnTo>
                    <a:lnTo>
                      <a:pt x="2400" y="952"/>
                    </a:lnTo>
                    <a:lnTo>
                      <a:pt x="965" y="2870"/>
                    </a:lnTo>
                    <a:lnTo>
                      <a:pt x="0" y="5270"/>
                    </a:lnTo>
                    <a:lnTo>
                      <a:pt x="482" y="8153"/>
                    </a:lnTo>
                    <a:lnTo>
                      <a:pt x="253911" y="154139"/>
                    </a:lnTo>
                    <a:lnTo>
                      <a:pt x="253911" y="446392"/>
                    </a:lnTo>
                    <a:lnTo>
                      <a:pt x="255828" y="448310"/>
                    </a:lnTo>
                    <a:lnTo>
                      <a:pt x="261112" y="448310"/>
                    </a:lnTo>
                    <a:lnTo>
                      <a:pt x="263029" y="446392"/>
                    </a:lnTo>
                    <a:lnTo>
                      <a:pt x="263029" y="152958"/>
                    </a:lnTo>
                    <a:lnTo>
                      <a:pt x="263994" y="1516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3" name="object 132"/>
              <p:cNvSpPr/>
              <p:nvPr/>
            </p:nvSpPr>
            <p:spPr>
              <a:xfrm>
                <a:off x="4413224" y="6862495"/>
                <a:ext cx="228473" cy="136791"/>
              </a:xfrm>
              <a:prstGeom prst="rect">
                <a:avLst/>
              </a:prstGeom>
              <a:blipFill>
                <a:blip r:embed="rId2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4" name="object 133"/>
              <p:cNvSpPr/>
              <p:nvPr/>
            </p:nvSpPr>
            <p:spPr>
              <a:xfrm>
                <a:off x="4159796" y="6822185"/>
                <a:ext cx="264160" cy="157480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157479">
                    <a:moveTo>
                      <a:pt x="258711" y="0"/>
                    </a:moveTo>
                    <a:lnTo>
                      <a:pt x="2882" y="147358"/>
                    </a:lnTo>
                    <a:lnTo>
                      <a:pt x="965" y="148793"/>
                    </a:lnTo>
                    <a:lnTo>
                      <a:pt x="0" y="151676"/>
                    </a:lnTo>
                    <a:lnTo>
                      <a:pt x="1435" y="153593"/>
                    </a:lnTo>
                    <a:lnTo>
                      <a:pt x="2400" y="155994"/>
                    </a:lnTo>
                    <a:lnTo>
                      <a:pt x="5283" y="156959"/>
                    </a:lnTo>
                    <a:lnTo>
                      <a:pt x="261112" y="9601"/>
                    </a:lnTo>
                    <a:lnTo>
                      <a:pt x="263029" y="8166"/>
                    </a:lnTo>
                    <a:lnTo>
                      <a:pt x="263994" y="5283"/>
                    </a:lnTo>
                    <a:lnTo>
                      <a:pt x="261594" y="965"/>
                    </a:lnTo>
                    <a:lnTo>
                      <a:pt x="25871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5" name="object 134"/>
              <p:cNvSpPr/>
              <p:nvPr/>
            </p:nvSpPr>
            <p:spPr>
              <a:xfrm>
                <a:off x="4890808" y="6788099"/>
                <a:ext cx="291058" cy="521258"/>
              </a:xfrm>
              <a:prstGeom prst="rect">
                <a:avLst/>
              </a:prstGeom>
              <a:blipFill>
                <a:blip r:embed="rId2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6" name="object 135"/>
              <p:cNvSpPr/>
              <p:nvPr/>
            </p:nvSpPr>
            <p:spPr>
              <a:xfrm>
                <a:off x="4666170" y="6852907"/>
                <a:ext cx="210718" cy="126237"/>
              </a:xfrm>
              <a:prstGeom prst="rect">
                <a:avLst/>
              </a:prstGeom>
              <a:blipFill>
                <a:blip r:embed="rId2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7" name="object 136"/>
              <p:cNvSpPr/>
              <p:nvPr/>
            </p:nvSpPr>
            <p:spPr>
              <a:xfrm>
                <a:off x="3457575" y="6917702"/>
                <a:ext cx="340714" cy="770369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8" name="object 137"/>
              <p:cNvSpPr/>
              <p:nvPr/>
            </p:nvSpPr>
            <p:spPr>
              <a:xfrm>
                <a:off x="2619032" y="7600721"/>
                <a:ext cx="393432" cy="503986"/>
              </a:xfrm>
              <a:prstGeom prst="rect">
                <a:avLst/>
              </a:prstGeom>
              <a:blipFill>
                <a:blip r:embed="rId3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89" name="object 138"/>
              <p:cNvSpPr/>
              <p:nvPr/>
            </p:nvSpPr>
            <p:spPr>
              <a:xfrm>
                <a:off x="4132427" y="7607922"/>
                <a:ext cx="329106" cy="503986"/>
              </a:xfrm>
              <a:prstGeom prst="rect">
                <a:avLst/>
              </a:prstGeom>
              <a:blipFill>
                <a:blip r:embed="rId3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0" name="object 139"/>
              <p:cNvSpPr/>
              <p:nvPr/>
            </p:nvSpPr>
            <p:spPr>
              <a:xfrm>
                <a:off x="4501058" y="7606474"/>
                <a:ext cx="221702" cy="521258"/>
              </a:xfrm>
              <a:prstGeom prst="rect">
                <a:avLst/>
              </a:prstGeom>
              <a:blipFill>
                <a:blip r:embed="rId3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1" name="object 140"/>
              <p:cNvSpPr/>
              <p:nvPr/>
            </p:nvSpPr>
            <p:spPr>
              <a:xfrm>
                <a:off x="4724730" y="7607922"/>
                <a:ext cx="580617" cy="512622"/>
              </a:xfrm>
              <a:prstGeom prst="rect">
                <a:avLst/>
              </a:prstGeom>
              <a:blipFill>
                <a:blip r:embed="rId3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2" name="object 141"/>
              <p:cNvSpPr/>
              <p:nvPr/>
            </p:nvSpPr>
            <p:spPr>
              <a:xfrm>
                <a:off x="2530246" y="6760260"/>
                <a:ext cx="2807970" cy="979169"/>
              </a:xfrm>
              <a:custGeom>
                <a:avLst/>
                <a:gdLst/>
                <a:ahLst/>
                <a:cxnLst/>
                <a:rect l="l" t="t" r="r" b="b"/>
                <a:pathLst>
                  <a:path w="2807970" h="979170">
                    <a:moveTo>
                      <a:pt x="0" y="0"/>
                    </a:moveTo>
                    <a:lnTo>
                      <a:pt x="2807919" y="0"/>
                    </a:lnTo>
                    <a:lnTo>
                      <a:pt x="2807919" y="979169"/>
                    </a:lnTo>
                    <a:lnTo>
                      <a:pt x="0" y="979169"/>
                    </a:lnTo>
                    <a:lnTo>
                      <a:pt x="0" y="0"/>
                    </a:lnTo>
                    <a:close/>
                  </a:path>
                </a:pathLst>
              </a:custGeom>
              <a:ln w="24003">
                <a:solidFill>
                  <a:srgbClr val="3A3A3A"/>
                </a:solidFill>
              </a:ln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3" name="object 142"/>
              <p:cNvSpPr/>
              <p:nvPr/>
            </p:nvSpPr>
            <p:spPr>
              <a:xfrm>
                <a:off x="1138288" y="8344217"/>
                <a:ext cx="2458085" cy="983615"/>
              </a:xfrm>
              <a:custGeom>
                <a:avLst/>
                <a:gdLst/>
                <a:ahLst/>
                <a:cxnLst/>
                <a:rect l="l" t="t" r="r" b="b"/>
                <a:pathLst>
                  <a:path w="2458085" h="983615">
                    <a:moveTo>
                      <a:pt x="2458008" y="0"/>
                    </a:moveTo>
                    <a:lnTo>
                      <a:pt x="0" y="0"/>
                    </a:lnTo>
                    <a:lnTo>
                      <a:pt x="0" y="983005"/>
                    </a:lnTo>
                    <a:lnTo>
                      <a:pt x="2458008" y="983005"/>
                    </a:lnTo>
                    <a:lnTo>
                      <a:pt x="2458008" y="0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4" name="object 143"/>
              <p:cNvSpPr/>
              <p:nvPr/>
            </p:nvSpPr>
            <p:spPr>
              <a:xfrm>
                <a:off x="1167079" y="8559253"/>
                <a:ext cx="51625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516255" h="448309">
                    <a:moveTo>
                      <a:pt x="45123" y="22555"/>
                    </a:moveTo>
                    <a:lnTo>
                      <a:pt x="42722" y="20637"/>
                    </a:lnTo>
                    <a:lnTo>
                      <a:pt x="37439" y="20637"/>
                    </a:lnTo>
                    <a:lnTo>
                      <a:pt x="35521" y="22555"/>
                    </a:lnTo>
                    <a:lnTo>
                      <a:pt x="35521" y="279349"/>
                    </a:lnTo>
                    <a:lnTo>
                      <a:pt x="37439" y="281266"/>
                    </a:lnTo>
                    <a:lnTo>
                      <a:pt x="42722" y="281266"/>
                    </a:lnTo>
                    <a:lnTo>
                      <a:pt x="45123" y="279349"/>
                    </a:lnTo>
                    <a:lnTo>
                      <a:pt x="45123" y="22555"/>
                    </a:lnTo>
                    <a:close/>
                  </a:path>
                  <a:path w="516255" h="448309">
                    <a:moveTo>
                      <a:pt x="515988" y="296633"/>
                    </a:moveTo>
                    <a:lnTo>
                      <a:pt x="513588" y="292315"/>
                    </a:lnTo>
                    <a:lnTo>
                      <a:pt x="510717" y="291350"/>
                    </a:lnTo>
                    <a:lnTo>
                      <a:pt x="257987" y="437515"/>
                    </a:lnTo>
                    <a:lnTo>
                      <a:pt x="10083" y="294132"/>
                    </a:lnTo>
                    <a:lnTo>
                      <a:pt x="10083" y="2400"/>
                    </a:lnTo>
                    <a:lnTo>
                      <a:pt x="7683" y="0"/>
                    </a:lnTo>
                    <a:lnTo>
                      <a:pt x="2400" y="0"/>
                    </a:lnTo>
                    <a:lnTo>
                      <a:pt x="482" y="2400"/>
                    </a:lnTo>
                    <a:lnTo>
                      <a:pt x="482" y="295757"/>
                    </a:lnTo>
                    <a:lnTo>
                      <a:pt x="0" y="296621"/>
                    </a:lnTo>
                    <a:lnTo>
                      <a:pt x="482" y="299504"/>
                    </a:lnTo>
                    <a:lnTo>
                      <a:pt x="2400" y="301434"/>
                    </a:lnTo>
                    <a:lnTo>
                      <a:pt x="3822" y="301434"/>
                    </a:lnTo>
                    <a:lnTo>
                      <a:pt x="254660" y="446189"/>
                    </a:lnTo>
                    <a:lnTo>
                      <a:pt x="255358" y="447344"/>
                    </a:lnTo>
                    <a:lnTo>
                      <a:pt x="257390" y="448030"/>
                    </a:lnTo>
                    <a:lnTo>
                      <a:pt x="257759" y="448297"/>
                    </a:lnTo>
                    <a:lnTo>
                      <a:pt x="257975" y="448233"/>
                    </a:lnTo>
                    <a:lnTo>
                      <a:pt x="258241" y="448310"/>
                    </a:lnTo>
                    <a:lnTo>
                      <a:pt x="258648" y="448005"/>
                    </a:lnTo>
                    <a:lnTo>
                      <a:pt x="260629" y="447344"/>
                    </a:lnTo>
                    <a:lnTo>
                      <a:pt x="261302" y="446214"/>
                    </a:lnTo>
                    <a:lnTo>
                      <a:pt x="515518" y="299516"/>
                    </a:lnTo>
                    <a:lnTo>
                      <a:pt x="515988" y="2966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5" name="object 144"/>
              <p:cNvSpPr/>
              <p:nvPr/>
            </p:nvSpPr>
            <p:spPr>
              <a:xfrm>
                <a:off x="1419555" y="8830449"/>
                <a:ext cx="228472" cy="136309"/>
              </a:xfrm>
              <a:prstGeom prst="rect">
                <a:avLst/>
              </a:prstGeom>
              <a:blipFill>
                <a:blip r:embed="rId3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6" name="object 145"/>
              <p:cNvSpPr/>
              <p:nvPr/>
            </p:nvSpPr>
            <p:spPr>
              <a:xfrm>
                <a:off x="1419555" y="8412860"/>
                <a:ext cx="26352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448309">
                    <a:moveTo>
                      <a:pt x="263512" y="151193"/>
                    </a:moveTo>
                    <a:lnTo>
                      <a:pt x="263029" y="148310"/>
                    </a:lnTo>
                    <a:lnTo>
                      <a:pt x="262470" y="148094"/>
                    </a:lnTo>
                    <a:lnTo>
                      <a:pt x="261112" y="146380"/>
                    </a:lnTo>
                    <a:lnTo>
                      <a:pt x="258927" y="146380"/>
                    </a:lnTo>
                    <a:lnTo>
                      <a:pt x="7670" y="1435"/>
                    </a:lnTo>
                    <a:lnTo>
                      <a:pt x="5753" y="0"/>
                    </a:lnTo>
                    <a:lnTo>
                      <a:pt x="2882" y="952"/>
                    </a:lnTo>
                    <a:lnTo>
                      <a:pt x="1435" y="2882"/>
                    </a:lnTo>
                    <a:lnTo>
                      <a:pt x="0" y="5270"/>
                    </a:lnTo>
                    <a:lnTo>
                      <a:pt x="952" y="8153"/>
                    </a:lnTo>
                    <a:lnTo>
                      <a:pt x="3352" y="9118"/>
                    </a:lnTo>
                    <a:lnTo>
                      <a:pt x="253911" y="154406"/>
                    </a:lnTo>
                    <a:lnTo>
                      <a:pt x="253911" y="445897"/>
                    </a:lnTo>
                    <a:lnTo>
                      <a:pt x="255828" y="447814"/>
                    </a:lnTo>
                    <a:lnTo>
                      <a:pt x="261112" y="447814"/>
                    </a:lnTo>
                    <a:lnTo>
                      <a:pt x="263029" y="445897"/>
                    </a:lnTo>
                    <a:lnTo>
                      <a:pt x="263029" y="152400"/>
                    </a:lnTo>
                    <a:lnTo>
                      <a:pt x="263512" y="15119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7" name="object 146"/>
              <p:cNvSpPr/>
              <p:nvPr/>
            </p:nvSpPr>
            <p:spPr>
              <a:xfrm>
                <a:off x="1419555" y="8453170"/>
                <a:ext cx="228472" cy="136321"/>
              </a:xfrm>
              <a:prstGeom prst="rect">
                <a:avLst/>
              </a:prstGeom>
              <a:blipFill>
                <a:blip r:embed="rId3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8" name="object 147"/>
              <p:cNvSpPr/>
              <p:nvPr/>
            </p:nvSpPr>
            <p:spPr>
              <a:xfrm>
                <a:off x="1167091" y="8412860"/>
                <a:ext cx="2115185" cy="588010"/>
              </a:xfrm>
              <a:custGeom>
                <a:avLst/>
                <a:gdLst/>
                <a:ahLst/>
                <a:cxnLst/>
                <a:rect l="l" t="t" r="r" b="b"/>
                <a:pathLst>
                  <a:path w="2115185" h="588009">
                    <a:moveTo>
                      <a:pt x="263512" y="5283"/>
                    </a:moveTo>
                    <a:lnTo>
                      <a:pt x="262064" y="2882"/>
                    </a:lnTo>
                    <a:lnTo>
                      <a:pt x="260629" y="965"/>
                    </a:lnTo>
                    <a:lnTo>
                      <a:pt x="257746" y="0"/>
                    </a:lnTo>
                    <a:lnTo>
                      <a:pt x="255828" y="1435"/>
                    </a:lnTo>
                    <a:lnTo>
                      <a:pt x="2870" y="147358"/>
                    </a:lnTo>
                    <a:lnTo>
                      <a:pt x="469" y="148310"/>
                    </a:lnTo>
                    <a:lnTo>
                      <a:pt x="0" y="151193"/>
                    </a:lnTo>
                    <a:lnTo>
                      <a:pt x="952" y="153593"/>
                    </a:lnTo>
                    <a:lnTo>
                      <a:pt x="2400" y="155994"/>
                    </a:lnTo>
                    <a:lnTo>
                      <a:pt x="5270" y="156476"/>
                    </a:lnTo>
                    <a:lnTo>
                      <a:pt x="7670" y="155511"/>
                    </a:lnTo>
                    <a:lnTo>
                      <a:pt x="260146" y="9118"/>
                    </a:lnTo>
                    <a:lnTo>
                      <a:pt x="262547" y="8153"/>
                    </a:lnTo>
                    <a:lnTo>
                      <a:pt x="263512" y="5283"/>
                    </a:lnTo>
                    <a:close/>
                  </a:path>
                  <a:path w="2115185" h="588009">
                    <a:moveTo>
                      <a:pt x="1400111" y="275018"/>
                    </a:moveTo>
                    <a:lnTo>
                      <a:pt x="1399628" y="275018"/>
                    </a:lnTo>
                    <a:lnTo>
                      <a:pt x="1399628" y="274548"/>
                    </a:lnTo>
                    <a:lnTo>
                      <a:pt x="1399387" y="274789"/>
                    </a:lnTo>
                    <a:lnTo>
                      <a:pt x="1399146" y="274548"/>
                    </a:lnTo>
                    <a:lnTo>
                      <a:pt x="1398193" y="274548"/>
                    </a:lnTo>
                    <a:lnTo>
                      <a:pt x="1397228" y="274066"/>
                    </a:lnTo>
                    <a:lnTo>
                      <a:pt x="1395310" y="273583"/>
                    </a:lnTo>
                    <a:lnTo>
                      <a:pt x="1390510" y="272618"/>
                    </a:lnTo>
                    <a:lnTo>
                      <a:pt x="1387627" y="271665"/>
                    </a:lnTo>
                    <a:lnTo>
                      <a:pt x="1380909" y="269748"/>
                    </a:lnTo>
                    <a:lnTo>
                      <a:pt x="1377073" y="268782"/>
                    </a:lnTo>
                    <a:lnTo>
                      <a:pt x="1372755" y="267830"/>
                    </a:lnTo>
                    <a:lnTo>
                      <a:pt x="1368907" y="266865"/>
                    </a:lnTo>
                    <a:lnTo>
                      <a:pt x="1341551" y="259664"/>
                    </a:lnTo>
                    <a:lnTo>
                      <a:pt x="1332915" y="257263"/>
                    </a:lnTo>
                    <a:lnTo>
                      <a:pt x="1328585" y="256298"/>
                    </a:lnTo>
                    <a:lnTo>
                      <a:pt x="1324749" y="254863"/>
                    </a:lnTo>
                    <a:lnTo>
                      <a:pt x="1320914" y="253898"/>
                    </a:lnTo>
                    <a:lnTo>
                      <a:pt x="1317548" y="252945"/>
                    </a:lnTo>
                    <a:lnTo>
                      <a:pt x="1314196" y="252463"/>
                    </a:lnTo>
                    <a:lnTo>
                      <a:pt x="1311313" y="251510"/>
                    </a:lnTo>
                    <a:lnTo>
                      <a:pt x="1308430" y="251028"/>
                    </a:lnTo>
                    <a:lnTo>
                      <a:pt x="1306512" y="250063"/>
                    </a:lnTo>
                    <a:lnTo>
                      <a:pt x="1304594" y="249580"/>
                    </a:lnTo>
                    <a:lnTo>
                      <a:pt x="1303147" y="249580"/>
                    </a:lnTo>
                    <a:lnTo>
                      <a:pt x="1302677" y="249110"/>
                    </a:lnTo>
                    <a:lnTo>
                      <a:pt x="1302194" y="249110"/>
                    </a:lnTo>
                    <a:lnTo>
                      <a:pt x="1301711" y="250063"/>
                    </a:lnTo>
                    <a:lnTo>
                      <a:pt x="1302194" y="250545"/>
                    </a:lnTo>
                    <a:lnTo>
                      <a:pt x="1305483" y="255752"/>
                    </a:lnTo>
                    <a:lnTo>
                      <a:pt x="1308417" y="259334"/>
                    </a:lnTo>
                    <a:lnTo>
                      <a:pt x="1310068" y="262166"/>
                    </a:lnTo>
                    <a:lnTo>
                      <a:pt x="1311795" y="266865"/>
                    </a:lnTo>
                    <a:lnTo>
                      <a:pt x="1312265" y="269265"/>
                    </a:lnTo>
                    <a:lnTo>
                      <a:pt x="1312265" y="268782"/>
                    </a:lnTo>
                    <a:lnTo>
                      <a:pt x="1312849" y="270256"/>
                    </a:lnTo>
                    <a:lnTo>
                      <a:pt x="1312951" y="270713"/>
                    </a:lnTo>
                    <a:lnTo>
                      <a:pt x="786206" y="270713"/>
                    </a:lnTo>
                    <a:lnTo>
                      <a:pt x="786206" y="279831"/>
                    </a:lnTo>
                    <a:lnTo>
                      <a:pt x="1312964" y="279831"/>
                    </a:lnTo>
                    <a:lnTo>
                      <a:pt x="1311440" y="285242"/>
                    </a:lnTo>
                    <a:lnTo>
                      <a:pt x="1309408" y="288467"/>
                    </a:lnTo>
                    <a:lnTo>
                      <a:pt x="1305547" y="294703"/>
                    </a:lnTo>
                    <a:lnTo>
                      <a:pt x="1304112" y="296138"/>
                    </a:lnTo>
                    <a:lnTo>
                      <a:pt x="1304594" y="296138"/>
                    </a:lnTo>
                    <a:lnTo>
                      <a:pt x="1302677" y="298069"/>
                    </a:lnTo>
                    <a:lnTo>
                      <a:pt x="1302194" y="299021"/>
                    </a:lnTo>
                    <a:lnTo>
                      <a:pt x="1301711" y="299504"/>
                    </a:lnTo>
                    <a:lnTo>
                      <a:pt x="1302194" y="300469"/>
                    </a:lnTo>
                    <a:lnTo>
                      <a:pt x="1303147" y="299986"/>
                    </a:lnTo>
                    <a:lnTo>
                      <a:pt x="1304594" y="299986"/>
                    </a:lnTo>
                    <a:lnTo>
                      <a:pt x="1341551" y="290385"/>
                    </a:lnTo>
                    <a:lnTo>
                      <a:pt x="1350708" y="288455"/>
                    </a:lnTo>
                    <a:lnTo>
                      <a:pt x="1397228" y="276466"/>
                    </a:lnTo>
                    <a:lnTo>
                      <a:pt x="1398193" y="276466"/>
                    </a:lnTo>
                    <a:lnTo>
                      <a:pt x="1398193" y="275983"/>
                    </a:lnTo>
                    <a:lnTo>
                      <a:pt x="1398663" y="275983"/>
                    </a:lnTo>
                    <a:lnTo>
                      <a:pt x="1399628" y="275983"/>
                    </a:lnTo>
                    <a:lnTo>
                      <a:pt x="1400111" y="275501"/>
                    </a:lnTo>
                    <a:lnTo>
                      <a:pt x="1400111" y="275018"/>
                    </a:lnTo>
                    <a:close/>
                  </a:path>
                  <a:path w="2115185" h="588009">
                    <a:moveTo>
                      <a:pt x="1643456" y="161747"/>
                    </a:moveTo>
                    <a:lnTo>
                      <a:pt x="1641055" y="159346"/>
                    </a:lnTo>
                    <a:lnTo>
                      <a:pt x="1636255" y="159346"/>
                    </a:lnTo>
                    <a:lnTo>
                      <a:pt x="1633855" y="161747"/>
                    </a:lnTo>
                    <a:lnTo>
                      <a:pt x="1633855" y="418058"/>
                    </a:lnTo>
                    <a:lnTo>
                      <a:pt x="1636255" y="420458"/>
                    </a:lnTo>
                    <a:lnTo>
                      <a:pt x="1641055" y="420458"/>
                    </a:lnTo>
                    <a:lnTo>
                      <a:pt x="1643456" y="418058"/>
                    </a:lnTo>
                    <a:lnTo>
                      <a:pt x="1643456" y="161747"/>
                    </a:lnTo>
                    <a:close/>
                  </a:path>
                  <a:path w="2115185" h="588009">
                    <a:moveTo>
                      <a:pt x="2114804" y="435825"/>
                    </a:moveTo>
                    <a:lnTo>
                      <a:pt x="2113369" y="433425"/>
                    </a:lnTo>
                    <a:lnTo>
                      <a:pt x="2111921" y="431507"/>
                    </a:lnTo>
                    <a:lnTo>
                      <a:pt x="2109051" y="430542"/>
                    </a:lnTo>
                    <a:lnTo>
                      <a:pt x="2107120" y="431990"/>
                    </a:lnTo>
                    <a:lnTo>
                      <a:pt x="1856613" y="576541"/>
                    </a:lnTo>
                    <a:lnTo>
                      <a:pt x="1608416" y="433324"/>
                    </a:lnTo>
                    <a:lnTo>
                      <a:pt x="1608416" y="141592"/>
                    </a:lnTo>
                    <a:lnTo>
                      <a:pt x="1606016" y="139192"/>
                    </a:lnTo>
                    <a:lnTo>
                      <a:pt x="1601216" y="139192"/>
                    </a:lnTo>
                    <a:lnTo>
                      <a:pt x="1598815" y="141592"/>
                    </a:lnTo>
                    <a:lnTo>
                      <a:pt x="1598815" y="434949"/>
                    </a:lnTo>
                    <a:lnTo>
                      <a:pt x="1598333" y="435813"/>
                    </a:lnTo>
                    <a:lnTo>
                      <a:pt x="1598815" y="437261"/>
                    </a:lnTo>
                    <a:lnTo>
                      <a:pt x="1598815" y="438708"/>
                    </a:lnTo>
                    <a:lnTo>
                      <a:pt x="1601216" y="440626"/>
                    </a:lnTo>
                    <a:lnTo>
                      <a:pt x="1602041" y="440626"/>
                    </a:lnTo>
                    <a:lnTo>
                      <a:pt x="1853107" y="585495"/>
                    </a:lnTo>
                    <a:lnTo>
                      <a:pt x="1853692" y="586536"/>
                    </a:lnTo>
                    <a:lnTo>
                      <a:pt x="1856574" y="587502"/>
                    </a:lnTo>
                    <a:lnTo>
                      <a:pt x="1859445" y="586536"/>
                    </a:lnTo>
                    <a:lnTo>
                      <a:pt x="1859800" y="585647"/>
                    </a:lnTo>
                    <a:lnTo>
                      <a:pt x="2111921" y="440143"/>
                    </a:lnTo>
                    <a:lnTo>
                      <a:pt x="2113851" y="438708"/>
                    </a:lnTo>
                    <a:lnTo>
                      <a:pt x="2114804" y="43582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499" name="object 148"/>
              <p:cNvSpPr/>
              <p:nvPr/>
            </p:nvSpPr>
            <p:spPr>
              <a:xfrm>
                <a:off x="3018383" y="8823248"/>
                <a:ext cx="228473" cy="136309"/>
              </a:xfrm>
              <a:prstGeom prst="rect">
                <a:avLst/>
              </a:prstGeom>
              <a:blipFill>
                <a:blip r:embed="rId3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00" name="object 149"/>
              <p:cNvSpPr/>
              <p:nvPr/>
            </p:nvSpPr>
            <p:spPr>
              <a:xfrm>
                <a:off x="3018383" y="8405647"/>
                <a:ext cx="26352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448309">
                    <a:moveTo>
                      <a:pt x="263512" y="151206"/>
                    </a:moveTo>
                    <a:lnTo>
                      <a:pt x="262547" y="148323"/>
                    </a:lnTo>
                    <a:lnTo>
                      <a:pt x="261823" y="147916"/>
                    </a:lnTo>
                    <a:lnTo>
                      <a:pt x="260629" y="146405"/>
                    </a:lnTo>
                    <a:lnTo>
                      <a:pt x="259219" y="146405"/>
                    </a:lnTo>
                    <a:lnTo>
                      <a:pt x="7670" y="965"/>
                    </a:lnTo>
                    <a:lnTo>
                      <a:pt x="5270" y="0"/>
                    </a:lnTo>
                    <a:lnTo>
                      <a:pt x="2400" y="482"/>
                    </a:lnTo>
                    <a:lnTo>
                      <a:pt x="952" y="2882"/>
                    </a:lnTo>
                    <a:lnTo>
                      <a:pt x="0" y="5283"/>
                    </a:lnTo>
                    <a:lnTo>
                      <a:pt x="482" y="8166"/>
                    </a:lnTo>
                    <a:lnTo>
                      <a:pt x="2882" y="9131"/>
                    </a:lnTo>
                    <a:lnTo>
                      <a:pt x="253428" y="153657"/>
                    </a:lnTo>
                    <a:lnTo>
                      <a:pt x="253428" y="445922"/>
                    </a:lnTo>
                    <a:lnTo>
                      <a:pt x="255346" y="447840"/>
                    </a:lnTo>
                    <a:lnTo>
                      <a:pt x="260629" y="447840"/>
                    </a:lnTo>
                    <a:lnTo>
                      <a:pt x="262547" y="445922"/>
                    </a:lnTo>
                    <a:lnTo>
                      <a:pt x="262547" y="152806"/>
                    </a:lnTo>
                    <a:lnTo>
                      <a:pt x="263512" y="15120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01" name="object 150"/>
              <p:cNvSpPr/>
              <p:nvPr/>
            </p:nvSpPr>
            <p:spPr>
              <a:xfrm>
                <a:off x="3018383" y="8445969"/>
                <a:ext cx="228472" cy="136321"/>
              </a:xfrm>
              <a:prstGeom prst="rect">
                <a:avLst/>
              </a:prstGeom>
              <a:blipFill>
                <a:blip r:embed="rId3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02" name="object 151"/>
              <p:cNvSpPr/>
              <p:nvPr/>
            </p:nvSpPr>
            <p:spPr>
              <a:xfrm>
                <a:off x="2765437" y="8405659"/>
                <a:ext cx="263525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156845">
                    <a:moveTo>
                      <a:pt x="258229" y="0"/>
                    </a:moveTo>
                    <a:lnTo>
                      <a:pt x="255828" y="952"/>
                    </a:lnTo>
                    <a:lnTo>
                      <a:pt x="2882" y="147358"/>
                    </a:lnTo>
                    <a:lnTo>
                      <a:pt x="952" y="148310"/>
                    </a:lnTo>
                    <a:lnTo>
                      <a:pt x="0" y="151193"/>
                    </a:lnTo>
                    <a:lnTo>
                      <a:pt x="2400" y="155511"/>
                    </a:lnTo>
                    <a:lnTo>
                      <a:pt x="5283" y="156476"/>
                    </a:lnTo>
                    <a:lnTo>
                      <a:pt x="262547" y="8153"/>
                    </a:lnTo>
                    <a:lnTo>
                      <a:pt x="263512" y="5283"/>
                    </a:lnTo>
                    <a:lnTo>
                      <a:pt x="262064" y="2882"/>
                    </a:lnTo>
                    <a:lnTo>
                      <a:pt x="261111" y="48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03" name="object 152"/>
              <p:cNvSpPr/>
              <p:nvPr/>
            </p:nvSpPr>
            <p:spPr>
              <a:xfrm>
                <a:off x="3271329" y="8442134"/>
                <a:ext cx="199682" cy="119989"/>
              </a:xfrm>
              <a:prstGeom prst="rect">
                <a:avLst/>
              </a:prstGeom>
              <a:blipFill>
                <a:blip r:embed="rId3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</p:grpSp>
        <p:sp>
          <p:nvSpPr>
            <p:cNvPr id="504" name="object 153"/>
            <p:cNvSpPr txBox="1"/>
            <p:nvPr/>
          </p:nvSpPr>
          <p:spPr>
            <a:xfrm>
              <a:off x="1704753" y="5575404"/>
              <a:ext cx="409575" cy="1532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>
                <a:spcBef>
                  <a:spcPts val="116"/>
                </a:spcBef>
              </a:pPr>
              <a:r>
                <a:rPr sz="900" b="1" spc="5" dirty="0">
                  <a:solidFill>
                    <a:srgbClr val="121212"/>
                  </a:solidFill>
                  <a:latin typeface="Arial"/>
                  <a:cs typeface="Arial"/>
                </a:rPr>
                <a:t>Arenes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505" name="object 154"/>
            <p:cNvSpPr txBox="1"/>
            <p:nvPr/>
          </p:nvSpPr>
          <p:spPr>
            <a:xfrm>
              <a:off x="3164394" y="5582600"/>
              <a:ext cx="821054" cy="1532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>
                <a:spcBef>
                  <a:spcPts val="116"/>
                </a:spcBef>
              </a:pPr>
              <a:r>
                <a:rPr sz="900" b="1" dirty="0">
                  <a:solidFill>
                    <a:srgbClr val="121212"/>
                  </a:solidFill>
                  <a:latin typeface="Arial"/>
                  <a:cs typeface="Arial"/>
                </a:rPr>
                <a:t>Alk</a:t>
              </a:r>
              <a:r>
                <a:rPr sz="900" b="1" spc="5" dirty="0">
                  <a:solidFill>
                    <a:srgbClr val="121212"/>
                  </a:solidFill>
                  <a:latin typeface="Arial"/>
                  <a:cs typeface="Arial"/>
                </a:rPr>
                <a:t>y</a:t>
              </a:r>
              <a:r>
                <a:rPr sz="900" b="1" dirty="0">
                  <a:solidFill>
                    <a:srgbClr val="121212"/>
                  </a:solidFill>
                  <a:latin typeface="Arial"/>
                  <a:cs typeface="Arial"/>
                </a:rPr>
                <a:t>lbenzene</a:t>
              </a:r>
              <a:r>
                <a:rPr sz="900" b="1" spc="11" dirty="0">
                  <a:solidFill>
                    <a:srgbClr val="121212"/>
                  </a:solidFill>
                  <a:latin typeface="Arial"/>
                  <a:cs typeface="Arial"/>
                </a:rPr>
                <a:t>s</a:t>
              </a:r>
              <a:endParaRPr sz="900">
                <a:latin typeface="Arial"/>
                <a:cs typeface="Arial"/>
              </a:endParaRPr>
            </a:p>
          </p:txBody>
        </p:sp>
        <p:grpSp>
          <p:nvGrpSpPr>
            <p:cNvPr id="506" name="object 155"/>
            <p:cNvGrpSpPr/>
            <p:nvPr/>
          </p:nvGrpSpPr>
          <p:grpSpPr>
            <a:xfrm>
              <a:off x="1583670" y="4671696"/>
              <a:ext cx="5472430" cy="1684655"/>
              <a:chOff x="1126223" y="8236153"/>
              <a:chExt cx="5472430" cy="1684655"/>
            </a:xfrm>
          </p:grpSpPr>
          <p:sp>
            <p:nvSpPr>
              <p:cNvPr id="507" name="object 156"/>
              <p:cNvSpPr/>
              <p:nvPr/>
            </p:nvSpPr>
            <p:spPr>
              <a:xfrm>
                <a:off x="2153450" y="8566924"/>
                <a:ext cx="18605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86055" h="9525">
                    <a:moveTo>
                      <a:pt x="183349" y="0"/>
                    </a:moveTo>
                    <a:lnTo>
                      <a:pt x="2400" y="0"/>
                    </a:lnTo>
                    <a:lnTo>
                      <a:pt x="0" y="1917"/>
                    </a:lnTo>
                    <a:lnTo>
                      <a:pt x="0" y="7200"/>
                    </a:lnTo>
                    <a:lnTo>
                      <a:pt x="2400" y="9118"/>
                    </a:lnTo>
                    <a:lnTo>
                      <a:pt x="183349" y="9118"/>
                    </a:lnTo>
                    <a:lnTo>
                      <a:pt x="185750" y="7200"/>
                    </a:lnTo>
                    <a:lnTo>
                      <a:pt x="185750" y="19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08" name="object 157"/>
              <p:cNvSpPr/>
              <p:nvPr/>
            </p:nvSpPr>
            <p:spPr>
              <a:xfrm>
                <a:off x="1138288" y="8344217"/>
                <a:ext cx="2458085" cy="983615"/>
              </a:xfrm>
              <a:custGeom>
                <a:avLst/>
                <a:gdLst/>
                <a:ahLst/>
                <a:cxnLst/>
                <a:rect l="l" t="t" r="r" b="b"/>
                <a:pathLst>
                  <a:path w="2458085" h="983615">
                    <a:moveTo>
                      <a:pt x="0" y="0"/>
                    </a:moveTo>
                    <a:lnTo>
                      <a:pt x="2458008" y="0"/>
                    </a:lnTo>
                    <a:lnTo>
                      <a:pt x="2458008" y="983005"/>
                    </a:lnTo>
                    <a:lnTo>
                      <a:pt x="0" y="983005"/>
                    </a:lnTo>
                    <a:lnTo>
                      <a:pt x="0" y="0"/>
                    </a:lnTo>
                    <a:close/>
                  </a:path>
                </a:pathLst>
              </a:custGeom>
              <a:ln w="24003">
                <a:solidFill>
                  <a:srgbClr val="3A3A3A"/>
                </a:solidFill>
              </a:ln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09" name="object 158"/>
              <p:cNvSpPr/>
              <p:nvPr/>
            </p:nvSpPr>
            <p:spPr>
              <a:xfrm>
                <a:off x="3886200" y="8260219"/>
                <a:ext cx="26879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2687954" h="1252854">
                    <a:moveTo>
                      <a:pt x="2687916" y="0"/>
                    </a:moveTo>
                    <a:lnTo>
                      <a:pt x="0" y="0"/>
                    </a:lnTo>
                    <a:lnTo>
                      <a:pt x="0" y="1252766"/>
                    </a:lnTo>
                    <a:lnTo>
                      <a:pt x="2687916" y="1252766"/>
                    </a:lnTo>
                    <a:lnTo>
                      <a:pt x="2687916" y="0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0" name="object 159"/>
              <p:cNvSpPr/>
              <p:nvPr/>
            </p:nvSpPr>
            <p:spPr>
              <a:xfrm>
                <a:off x="4673371" y="8708529"/>
                <a:ext cx="77419" cy="501103"/>
              </a:xfrm>
              <a:prstGeom prst="rect">
                <a:avLst/>
              </a:prstGeom>
              <a:blipFill>
                <a:blip r:embed="rId3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1" name="object 160"/>
              <p:cNvSpPr/>
              <p:nvPr/>
            </p:nvSpPr>
            <p:spPr>
              <a:xfrm>
                <a:off x="4907610" y="8575573"/>
                <a:ext cx="73596" cy="518388"/>
              </a:xfrm>
              <a:prstGeom prst="rect">
                <a:avLst/>
              </a:prstGeom>
              <a:blipFill>
                <a:blip r:embed="rId4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2" name="object 161"/>
              <p:cNvSpPr/>
              <p:nvPr/>
            </p:nvSpPr>
            <p:spPr>
              <a:xfrm>
                <a:off x="4756404" y="8639886"/>
                <a:ext cx="140639" cy="83997"/>
              </a:xfrm>
              <a:prstGeom prst="rect">
                <a:avLst/>
              </a:prstGeom>
              <a:blipFill>
                <a:blip r:embed="rId4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3" name="object 162"/>
              <p:cNvSpPr/>
              <p:nvPr/>
            </p:nvSpPr>
            <p:spPr>
              <a:xfrm>
                <a:off x="3902037" y="8757005"/>
                <a:ext cx="51689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516889" h="448309">
                    <a:moveTo>
                      <a:pt x="45123" y="22072"/>
                    </a:moveTo>
                    <a:lnTo>
                      <a:pt x="42722" y="20154"/>
                    </a:lnTo>
                    <a:lnTo>
                      <a:pt x="37922" y="20154"/>
                    </a:lnTo>
                    <a:lnTo>
                      <a:pt x="35521" y="22072"/>
                    </a:lnTo>
                    <a:lnTo>
                      <a:pt x="35521" y="278866"/>
                    </a:lnTo>
                    <a:lnTo>
                      <a:pt x="37922" y="281266"/>
                    </a:lnTo>
                    <a:lnTo>
                      <a:pt x="42722" y="281266"/>
                    </a:lnTo>
                    <a:lnTo>
                      <a:pt x="45123" y="278866"/>
                    </a:lnTo>
                    <a:lnTo>
                      <a:pt x="45123" y="22072"/>
                    </a:lnTo>
                    <a:close/>
                  </a:path>
                  <a:path w="516889" h="448309">
                    <a:moveTo>
                      <a:pt x="516458" y="296633"/>
                    </a:moveTo>
                    <a:lnTo>
                      <a:pt x="515505" y="294233"/>
                    </a:lnTo>
                    <a:lnTo>
                      <a:pt x="514057" y="291833"/>
                    </a:lnTo>
                    <a:lnTo>
                      <a:pt x="511175" y="291350"/>
                    </a:lnTo>
                    <a:lnTo>
                      <a:pt x="258178" y="437349"/>
                    </a:lnTo>
                    <a:lnTo>
                      <a:pt x="10083" y="294132"/>
                    </a:lnTo>
                    <a:lnTo>
                      <a:pt x="10083" y="1917"/>
                    </a:lnTo>
                    <a:lnTo>
                      <a:pt x="7683" y="0"/>
                    </a:lnTo>
                    <a:lnTo>
                      <a:pt x="2882" y="0"/>
                    </a:lnTo>
                    <a:lnTo>
                      <a:pt x="482" y="1917"/>
                    </a:lnTo>
                    <a:lnTo>
                      <a:pt x="482" y="295821"/>
                    </a:lnTo>
                    <a:lnTo>
                      <a:pt x="0" y="296621"/>
                    </a:lnTo>
                    <a:lnTo>
                      <a:pt x="482" y="299504"/>
                    </a:lnTo>
                    <a:lnTo>
                      <a:pt x="1257" y="299821"/>
                    </a:lnTo>
                    <a:lnTo>
                      <a:pt x="2882" y="301434"/>
                    </a:lnTo>
                    <a:lnTo>
                      <a:pt x="4546" y="301434"/>
                    </a:lnTo>
                    <a:lnTo>
                      <a:pt x="254939" y="446354"/>
                    </a:lnTo>
                    <a:lnTo>
                      <a:pt x="255346" y="447344"/>
                    </a:lnTo>
                    <a:lnTo>
                      <a:pt x="258229" y="447827"/>
                    </a:lnTo>
                    <a:lnTo>
                      <a:pt x="261112" y="447344"/>
                    </a:lnTo>
                    <a:lnTo>
                      <a:pt x="261721" y="446252"/>
                    </a:lnTo>
                    <a:lnTo>
                      <a:pt x="513575" y="300469"/>
                    </a:lnTo>
                    <a:lnTo>
                      <a:pt x="515975" y="299516"/>
                    </a:lnTo>
                    <a:lnTo>
                      <a:pt x="516458" y="2966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4" name="object 163"/>
              <p:cNvSpPr/>
              <p:nvPr/>
            </p:nvSpPr>
            <p:spPr>
              <a:xfrm>
                <a:off x="4154982" y="9028201"/>
                <a:ext cx="228472" cy="136309"/>
              </a:xfrm>
              <a:prstGeom prst="rect">
                <a:avLst/>
              </a:prstGeom>
              <a:blipFill>
                <a:blip r:embed="rId4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5" name="object 164"/>
              <p:cNvSpPr/>
              <p:nvPr/>
            </p:nvSpPr>
            <p:spPr>
              <a:xfrm>
                <a:off x="4154995" y="8610129"/>
                <a:ext cx="26352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448309">
                    <a:moveTo>
                      <a:pt x="263512" y="151676"/>
                    </a:moveTo>
                    <a:lnTo>
                      <a:pt x="263029" y="148793"/>
                    </a:lnTo>
                    <a:lnTo>
                      <a:pt x="261112" y="146875"/>
                    </a:lnTo>
                    <a:lnTo>
                      <a:pt x="259702" y="146875"/>
                    </a:lnTo>
                    <a:lnTo>
                      <a:pt x="5270" y="0"/>
                    </a:lnTo>
                    <a:lnTo>
                      <a:pt x="2400" y="952"/>
                    </a:lnTo>
                    <a:lnTo>
                      <a:pt x="0" y="5270"/>
                    </a:lnTo>
                    <a:lnTo>
                      <a:pt x="952" y="8153"/>
                    </a:lnTo>
                    <a:lnTo>
                      <a:pt x="2870" y="9601"/>
                    </a:lnTo>
                    <a:lnTo>
                      <a:pt x="253428" y="154178"/>
                    </a:lnTo>
                    <a:lnTo>
                      <a:pt x="253428" y="445909"/>
                    </a:lnTo>
                    <a:lnTo>
                      <a:pt x="255828" y="448310"/>
                    </a:lnTo>
                    <a:lnTo>
                      <a:pt x="261112" y="448310"/>
                    </a:lnTo>
                    <a:lnTo>
                      <a:pt x="263029" y="445909"/>
                    </a:lnTo>
                    <a:lnTo>
                      <a:pt x="263029" y="152552"/>
                    </a:lnTo>
                    <a:lnTo>
                      <a:pt x="263512" y="1516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6" name="object 165"/>
              <p:cNvSpPr/>
              <p:nvPr/>
            </p:nvSpPr>
            <p:spPr>
              <a:xfrm>
                <a:off x="4154995" y="8650452"/>
                <a:ext cx="228473" cy="136791"/>
              </a:xfrm>
              <a:prstGeom prst="rect">
                <a:avLst/>
              </a:prstGeom>
              <a:blipFill>
                <a:blip r:embed="rId4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7" name="object 166"/>
              <p:cNvSpPr/>
              <p:nvPr/>
            </p:nvSpPr>
            <p:spPr>
              <a:xfrm>
                <a:off x="3902037" y="8610129"/>
                <a:ext cx="2116455" cy="588010"/>
              </a:xfrm>
              <a:custGeom>
                <a:avLst/>
                <a:gdLst/>
                <a:ahLst/>
                <a:cxnLst/>
                <a:rect l="l" t="t" r="r" b="b"/>
                <a:pathLst>
                  <a:path w="2116454" h="588009">
                    <a:moveTo>
                      <a:pt x="263512" y="5283"/>
                    </a:moveTo>
                    <a:lnTo>
                      <a:pt x="262547" y="2882"/>
                    </a:lnTo>
                    <a:lnTo>
                      <a:pt x="261112" y="965"/>
                    </a:lnTo>
                    <a:lnTo>
                      <a:pt x="258229" y="0"/>
                    </a:lnTo>
                    <a:lnTo>
                      <a:pt x="482" y="148793"/>
                    </a:lnTo>
                    <a:lnTo>
                      <a:pt x="0" y="151676"/>
                    </a:lnTo>
                    <a:lnTo>
                      <a:pt x="1435" y="153593"/>
                    </a:lnTo>
                    <a:lnTo>
                      <a:pt x="2400" y="155994"/>
                    </a:lnTo>
                    <a:lnTo>
                      <a:pt x="5283" y="156959"/>
                    </a:lnTo>
                    <a:lnTo>
                      <a:pt x="263029" y="8166"/>
                    </a:lnTo>
                    <a:lnTo>
                      <a:pt x="263512" y="5283"/>
                    </a:lnTo>
                    <a:close/>
                  </a:path>
                  <a:path w="2116454" h="588009">
                    <a:moveTo>
                      <a:pt x="1316126" y="270725"/>
                    </a:moveTo>
                    <a:lnTo>
                      <a:pt x="786701" y="270725"/>
                    </a:lnTo>
                    <a:lnTo>
                      <a:pt x="786701" y="280314"/>
                    </a:lnTo>
                    <a:lnTo>
                      <a:pt x="1316126" y="280314"/>
                    </a:lnTo>
                    <a:lnTo>
                      <a:pt x="1316126" y="270725"/>
                    </a:lnTo>
                    <a:close/>
                  </a:path>
                  <a:path w="2116454" h="588009">
                    <a:moveTo>
                      <a:pt x="1644434" y="161747"/>
                    </a:moveTo>
                    <a:lnTo>
                      <a:pt x="1642516" y="159829"/>
                    </a:lnTo>
                    <a:lnTo>
                      <a:pt x="1637233" y="159829"/>
                    </a:lnTo>
                    <a:lnTo>
                      <a:pt x="1635315" y="161747"/>
                    </a:lnTo>
                    <a:lnTo>
                      <a:pt x="1635315" y="418541"/>
                    </a:lnTo>
                    <a:lnTo>
                      <a:pt x="1637233" y="420458"/>
                    </a:lnTo>
                    <a:lnTo>
                      <a:pt x="1642516" y="420458"/>
                    </a:lnTo>
                    <a:lnTo>
                      <a:pt x="1644434" y="418541"/>
                    </a:lnTo>
                    <a:lnTo>
                      <a:pt x="1644434" y="161747"/>
                    </a:lnTo>
                    <a:close/>
                  </a:path>
                  <a:path w="2116454" h="588009">
                    <a:moveTo>
                      <a:pt x="2116251" y="436308"/>
                    </a:moveTo>
                    <a:lnTo>
                      <a:pt x="2113369" y="431507"/>
                    </a:lnTo>
                    <a:lnTo>
                      <a:pt x="2110498" y="431025"/>
                    </a:lnTo>
                    <a:lnTo>
                      <a:pt x="2108568" y="431990"/>
                    </a:lnTo>
                    <a:lnTo>
                      <a:pt x="1857781" y="577138"/>
                    </a:lnTo>
                    <a:lnTo>
                      <a:pt x="1609394" y="433527"/>
                    </a:lnTo>
                    <a:lnTo>
                      <a:pt x="1609394" y="141592"/>
                    </a:lnTo>
                    <a:lnTo>
                      <a:pt x="1607477" y="139192"/>
                    </a:lnTo>
                    <a:lnTo>
                      <a:pt x="1602193" y="139192"/>
                    </a:lnTo>
                    <a:lnTo>
                      <a:pt x="1600276" y="141592"/>
                    </a:lnTo>
                    <a:lnTo>
                      <a:pt x="1600276" y="434708"/>
                    </a:lnTo>
                    <a:lnTo>
                      <a:pt x="1599311" y="436308"/>
                    </a:lnTo>
                    <a:lnTo>
                      <a:pt x="1600276" y="439191"/>
                    </a:lnTo>
                    <a:lnTo>
                      <a:pt x="1600911" y="439508"/>
                    </a:lnTo>
                    <a:lnTo>
                      <a:pt x="1602193" y="441109"/>
                    </a:lnTo>
                    <a:lnTo>
                      <a:pt x="1603857" y="441109"/>
                    </a:lnTo>
                    <a:lnTo>
                      <a:pt x="1854441" y="585876"/>
                    </a:lnTo>
                    <a:lnTo>
                      <a:pt x="1855139" y="587019"/>
                    </a:lnTo>
                    <a:lnTo>
                      <a:pt x="1857311" y="587387"/>
                    </a:lnTo>
                    <a:lnTo>
                      <a:pt x="1857552" y="587502"/>
                    </a:lnTo>
                    <a:lnTo>
                      <a:pt x="1857781" y="587463"/>
                    </a:lnTo>
                    <a:lnTo>
                      <a:pt x="1858022" y="587502"/>
                    </a:lnTo>
                    <a:lnTo>
                      <a:pt x="1858251" y="587387"/>
                    </a:lnTo>
                    <a:lnTo>
                      <a:pt x="1860423" y="587019"/>
                    </a:lnTo>
                    <a:lnTo>
                      <a:pt x="1861108" y="585876"/>
                    </a:lnTo>
                    <a:lnTo>
                      <a:pt x="2112899" y="440143"/>
                    </a:lnTo>
                    <a:lnTo>
                      <a:pt x="2115299" y="439191"/>
                    </a:lnTo>
                    <a:lnTo>
                      <a:pt x="2116251" y="43630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8" name="object 167"/>
              <p:cNvSpPr/>
              <p:nvPr/>
            </p:nvSpPr>
            <p:spPr>
              <a:xfrm>
                <a:off x="5754293" y="9020987"/>
                <a:ext cx="228955" cy="136321"/>
              </a:xfrm>
              <a:prstGeom prst="rect">
                <a:avLst/>
              </a:prstGeom>
              <a:blipFill>
                <a:blip r:embed="rId4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9" name="object 168"/>
              <p:cNvSpPr/>
              <p:nvPr/>
            </p:nvSpPr>
            <p:spPr>
              <a:xfrm>
                <a:off x="5754306" y="8602929"/>
                <a:ext cx="26416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64160" h="448309">
                    <a:moveTo>
                      <a:pt x="263994" y="151193"/>
                    </a:moveTo>
                    <a:lnTo>
                      <a:pt x="263029" y="148310"/>
                    </a:lnTo>
                    <a:lnTo>
                      <a:pt x="262458" y="148094"/>
                    </a:lnTo>
                    <a:lnTo>
                      <a:pt x="261112" y="146392"/>
                    </a:lnTo>
                    <a:lnTo>
                      <a:pt x="258953" y="146392"/>
                    </a:lnTo>
                    <a:lnTo>
                      <a:pt x="7683" y="952"/>
                    </a:lnTo>
                    <a:lnTo>
                      <a:pt x="5753" y="0"/>
                    </a:lnTo>
                    <a:lnTo>
                      <a:pt x="2882" y="482"/>
                    </a:lnTo>
                    <a:lnTo>
                      <a:pt x="0" y="5270"/>
                    </a:lnTo>
                    <a:lnTo>
                      <a:pt x="965" y="8153"/>
                    </a:lnTo>
                    <a:lnTo>
                      <a:pt x="3365" y="9118"/>
                    </a:lnTo>
                    <a:lnTo>
                      <a:pt x="253911" y="153987"/>
                    </a:lnTo>
                    <a:lnTo>
                      <a:pt x="253911" y="445909"/>
                    </a:lnTo>
                    <a:lnTo>
                      <a:pt x="255828" y="448310"/>
                    </a:lnTo>
                    <a:lnTo>
                      <a:pt x="261112" y="448310"/>
                    </a:lnTo>
                    <a:lnTo>
                      <a:pt x="263029" y="445909"/>
                    </a:lnTo>
                    <a:lnTo>
                      <a:pt x="263029" y="152806"/>
                    </a:lnTo>
                    <a:lnTo>
                      <a:pt x="263994" y="15119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0" name="object 169"/>
              <p:cNvSpPr/>
              <p:nvPr/>
            </p:nvSpPr>
            <p:spPr>
              <a:xfrm>
                <a:off x="5754306" y="8643251"/>
                <a:ext cx="228955" cy="136791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1" name="object 170"/>
              <p:cNvSpPr/>
              <p:nvPr/>
            </p:nvSpPr>
            <p:spPr>
              <a:xfrm>
                <a:off x="5501348" y="8602929"/>
                <a:ext cx="770255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770254" h="156845">
                    <a:moveTo>
                      <a:pt x="263994" y="5283"/>
                    </a:moveTo>
                    <a:lnTo>
                      <a:pt x="261112" y="482"/>
                    </a:lnTo>
                    <a:lnTo>
                      <a:pt x="258229" y="0"/>
                    </a:lnTo>
                    <a:lnTo>
                      <a:pt x="256311" y="952"/>
                    </a:lnTo>
                    <a:lnTo>
                      <a:pt x="2882" y="147358"/>
                    </a:lnTo>
                    <a:lnTo>
                      <a:pt x="952" y="148310"/>
                    </a:lnTo>
                    <a:lnTo>
                      <a:pt x="0" y="151193"/>
                    </a:lnTo>
                    <a:lnTo>
                      <a:pt x="2882" y="155994"/>
                    </a:lnTo>
                    <a:lnTo>
                      <a:pt x="5753" y="156476"/>
                    </a:lnTo>
                    <a:lnTo>
                      <a:pt x="260629" y="9118"/>
                    </a:lnTo>
                    <a:lnTo>
                      <a:pt x="263029" y="8153"/>
                    </a:lnTo>
                    <a:lnTo>
                      <a:pt x="263994" y="5283"/>
                    </a:lnTo>
                    <a:close/>
                  </a:path>
                  <a:path w="770254" h="156845">
                    <a:moveTo>
                      <a:pt x="769899" y="5283"/>
                    </a:moveTo>
                    <a:lnTo>
                      <a:pt x="767016" y="482"/>
                    </a:lnTo>
                    <a:lnTo>
                      <a:pt x="764146" y="0"/>
                    </a:lnTo>
                    <a:lnTo>
                      <a:pt x="762215" y="965"/>
                    </a:lnTo>
                    <a:lnTo>
                      <a:pt x="509270" y="147358"/>
                    </a:lnTo>
                    <a:lnTo>
                      <a:pt x="506869" y="148323"/>
                    </a:lnTo>
                    <a:lnTo>
                      <a:pt x="505904" y="151193"/>
                    </a:lnTo>
                    <a:lnTo>
                      <a:pt x="508787" y="155994"/>
                    </a:lnTo>
                    <a:lnTo>
                      <a:pt x="511670" y="156476"/>
                    </a:lnTo>
                    <a:lnTo>
                      <a:pt x="767016" y="9118"/>
                    </a:lnTo>
                    <a:lnTo>
                      <a:pt x="768946" y="8166"/>
                    </a:lnTo>
                    <a:lnTo>
                      <a:pt x="769899" y="528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2" name="object 171"/>
              <p:cNvSpPr/>
              <p:nvPr/>
            </p:nvSpPr>
            <p:spPr>
              <a:xfrm>
                <a:off x="3962031" y="9380499"/>
                <a:ext cx="392949" cy="50110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3" name="object 172"/>
              <p:cNvSpPr/>
              <p:nvPr/>
            </p:nvSpPr>
            <p:spPr>
              <a:xfrm>
                <a:off x="5641987" y="9387700"/>
                <a:ext cx="772603" cy="532777"/>
              </a:xfrm>
              <a:prstGeom prst="rect">
                <a:avLst/>
              </a:prstGeom>
              <a:blipFill>
                <a:blip r:embed="rId4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4" name="object 173"/>
              <p:cNvSpPr/>
              <p:nvPr/>
            </p:nvSpPr>
            <p:spPr>
              <a:xfrm>
                <a:off x="4832731" y="9040672"/>
                <a:ext cx="278827" cy="518388"/>
              </a:xfrm>
              <a:prstGeom prst="rect">
                <a:avLst/>
              </a:prstGeom>
              <a:blipFill>
                <a:blip r:embed="rId4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5" name="object 174"/>
              <p:cNvSpPr/>
              <p:nvPr/>
            </p:nvSpPr>
            <p:spPr>
              <a:xfrm>
                <a:off x="5160556" y="8721483"/>
                <a:ext cx="142557" cy="518388"/>
              </a:xfrm>
              <a:prstGeom prst="rect">
                <a:avLst/>
              </a:prstGeom>
              <a:blipFill>
                <a:blip r:embed="rId4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6" name="object 175"/>
              <p:cNvSpPr/>
              <p:nvPr/>
            </p:nvSpPr>
            <p:spPr>
              <a:xfrm>
                <a:off x="4903762" y="8283739"/>
                <a:ext cx="81227" cy="518388"/>
              </a:xfrm>
              <a:prstGeom prst="rect">
                <a:avLst/>
              </a:prstGeom>
              <a:blipFill>
                <a:blip r:embed="rId4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7" name="object 176"/>
              <p:cNvSpPr/>
              <p:nvPr/>
            </p:nvSpPr>
            <p:spPr>
              <a:xfrm>
                <a:off x="4922012" y="8383104"/>
                <a:ext cx="4508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79070">
                    <a:moveTo>
                      <a:pt x="9601" y="1917"/>
                    </a:moveTo>
                    <a:lnTo>
                      <a:pt x="7683" y="0"/>
                    </a:lnTo>
                    <a:lnTo>
                      <a:pt x="2400" y="0"/>
                    </a:lnTo>
                    <a:lnTo>
                      <a:pt x="0" y="1917"/>
                    </a:lnTo>
                    <a:lnTo>
                      <a:pt x="0" y="176149"/>
                    </a:lnTo>
                    <a:lnTo>
                      <a:pt x="2400" y="178549"/>
                    </a:lnTo>
                    <a:lnTo>
                      <a:pt x="7683" y="178549"/>
                    </a:lnTo>
                    <a:lnTo>
                      <a:pt x="9601" y="176149"/>
                    </a:lnTo>
                    <a:lnTo>
                      <a:pt x="9601" y="1917"/>
                    </a:lnTo>
                    <a:close/>
                  </a:path>
                  <a:path w="45085" h="179070">
                    <a:moveTo>
                      <a:pt x="44640" y="1917"/>
                    </a:moveTo>
                    <a:lnTo>
                      <a:pt x="42722" y="0"/>
                    </a:lnTo>
                    <a:lnTo>
                      <a:pt x="37439" y="0"/>
                    </a:lnTo>
                    <a:lnTo>
                      <a:pt x="35039" y="1917"/>
                    </a:lnTo>
                    <a:lnTo>
                      <a:pt x="35039" y="176149"/>
                    </a:lnTo>
                    <a:lnTo>
                      <a:pt x="37439" y="178549"/>
                    </a:lnTo>
                    <a:lnTo>
                      <a:pt x="42722" y="178549"/>
                    </a:lnTo>
                    <a:lnTo>
                      <a:pt x="44640" y="176149"/>
                    </a:lnTo>
                    <a:lnTo>
                      <a:pt x="44640" y="19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8" name="object 177"/>
              <p:cNvSpPr/>
              <p:nvPr/>
            </p:nvSpPr>
            <p:spPr>
              <a:xfrm>
                <a:off x="4992560" y="8640851"/>
                <a:ext cx="159842" cy="96951"/>
              </a:xfrm>
              <a:prstGeom prst="rect">
                <a:avLst/>
              </a:prstGeom>
              <a:blipFill>
                <a:blip r:embed="rId5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9" name="object 178"/>
              <p:cNvSpPr/>
              <p:nvPr/>
            </p:nvSpPr>
            <p:spPr>
              <a:xfrm>
                <a:off x="6481483" y="8715730"/>
                <a:ext cx="77406" cy="501103"/>
              </a:xfrm>
              <a:prstGeom prst="rect">
                <a:avLst/>
              </a:prstGeom>
              <a:blipFill>
                <a:blip r:embed="rId3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30" name="object 179"/>
              <p:cNvSpPr/>
              <p:nvPr/>
            </p:nvSpPr>
            <p:spPr>
              <a:xfrm>
                <a:off x="6260680" y="8602929"/>
                <a:ext cx="201295" cy="121285"/>
              </a:xfrm>
              <a:custGeom>
                <a:avLst/>
                <a:gdLst/>
                <a:ahLst/>
                <a:cxnLst/>
                <a:rect l="l" t="t" r="r" b="b"/>
                <a:pathLst>
                  <a:path w="201295" h="121284">
                    <a:moveTo>
                      <a:pt x="5283" y="0"/>
                    </a:moveTo>
                    <a:lnTo>
                      <a:pt x="2400" y="482"/>
                    </a:lnTo>
                    <a:lnTo>
                      <a:pt x="965" y="2882"/>
                    </a:lnTo>
                    <a:lnTo>
                      <a:pt x="0" y="5283"/>
                    </a:lnTo>
                    <a:lnTo>
                      <a:pt x="482" y="8166"/>
                    </a:lnTo>
                    <a:lnTo>
                      <a:pt x="2882" y="9131"/>
                    </a:lnTo>
                    <a:lnTo>
                      <a:pt x="195834" y="120967"/>
                    </a:lnTo>
                    <a:lnTo>
                      <a:pt x="198716" y="120002"/>
                    </a:lnTo>
                    <a:lnTo>
                      <a:pt x="201117" y="115684"/>
                    </a:lnTo>
                    <a:lnTo>
                      <a:pt x="200634" y="112801"/>
                    </a:lnTo>
                    <a:lnTo>
                      <a:pt x="7683" y="96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31" name="object 180"/>
              <p:cNvSpPr/>
              <p:nvPr/>
            </p:nvSpPr>
            <p:spPr>
              <a:xfrm>
                <a:off x="6225171" y="8276056"/>
                <a:ext cx="81215" cy="518388"/>
              </a:xfrm>
              <a:prstGeom prst="rect">
                <a:avLst/>
              </a:prstGeom>
              <a:blipFill>
                <a:blip r:embed="rId4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32" name="object 181"/>
              <p:cNvSpPr/>
              <p:nvPr/>
            </p:nvSpPr>
            <p:spPr>
              <a:xfrm>
                <a:off x="6243409" y="8375891"/>
                <a:ext cx="45085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247650">
                    <a:moveTo>
                      <a:pt x="9601" y="1917"/>
                    </a:moveTo>
                    <a:lnTo>
                      <a:pt x="7683" y="0"/>
                    </a:lnTo>
                    <a:lnTo>
                      <a:pt x="2400" y="0"/>
                    </a:lnTo>
                    <a:lnTo>
                      <a:pt x="0" y="1917"/>
                    </a:lnTo>
                    <a:lnTo>
                      <a:pt x="0" y="244792"/>
                    </a:lnTo>
                    <a:lnTo>
                      <a:pt x="2400" y="247192"/>
                    </a:lnTo>
                    <a:lnTo>
                      <a:pt x="7683" y="247192"/>
                    </a:lnTo>
                    <a:lnTo>
                      <a:pt x="9601" y="244792"/>
                    </a:lnTo>
                    <a:lnTo>
                      <a:pt x="9601" y="1917"/>
                    </a:lnTo>
                    <a:close/>
                  </a:path>
                  <a:path w="45085" h="247650">
                    <a:moveTo>
                      <a:pt x="44640" y="1917"/>
                    </a:moveTo>
                    <a:lnTo>
                      <a:pt x="42722" y="0"/>
                    </a:lnTo>
                    <a:lnTo>
                      <a:pt x="37439" y="0"/>
                    </a:lnTo>
                    <a:lnTo>
                      <a:pt x="35039" y="1917"/>
                    </a:lnTo>
                    <a:lnTo>
                      <a:pt x="35039" y="244792"/>
                    </a:lnTo>
                    <a:lnTo>
                      <a:pt x="37439" y="247192"/>
                    </a:lnTo>
                    <a:lnTo>
                      <a:pt x="42722" y="247192"/>
                    </a:lnTo>
                    <a:lnTo>
                      <a:pt x="44640" y="244792"/>
                    </a:lnTo>
                    <a:lnTo>
                      <a:pt x="44640" y="19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33" name="object 182"/>
              <p:cNvSpPr/>
              <p:nvPr/>
            </p:nvSpPr>
            <p:spPr>
              <a:xfrm>
                <a:off x="3874198" y="8248218"/>
                <a:ext cx="2712085" cy="1276985"/>
              </a:xfrm>
              <a:custGeom>
                <a:avLst/>
                <a:gdLst/>
                <a:ahLst/>
                <a:cxnLst/>
                <a:rect l="l" t="t" r="r" b="b"/>
                <a:pathLst>
                  <a:path w="2712084" h="1276984">
                    <a:moveTo>
                      <a:pt x="0" y="0"/>
                    </a:moveTo>
                    <a:lnTo>
                      <a:pt x="2711919" y="0"/>
                    </a:lnTo>
                    <a:lnTo>
                      <a:pt x="2711919" y="1276756"/>
                    </a:lnTo>
                    <a:lnTo>
                      <a:pt x="0" y="1276756"/>
                    </a:lnTo>
                    <a:lnTo>
                      <a:pt x="0" y="0"/>
                    </a:lnTo>
                    <a:close/>
                  </a:path>
                </a:pathLst>
              </a:custGeom>
              <a:ln w="24003">
                <a:solidFill>
                  <a:srgbClr val="3A3A3A"/>
                </a:solidFill>
              </a:ln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</p:grpSp>
        <p:sp>
          <p:nvSpPr>
            <p:cNvPr id="534" name="object 183"/>
            <p:cNvSpPr txBox="1"/>
            <p:nvPr/>
          </p:nvSpPr>
          <p:spPr>
            <a:xfrm>
              <a:off x="1804629" y="4374959"/>
              <a:ext cx="2386965" cy="1042593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25399">
                <a:spcBef>
                  <a:spcPts val="132"/>
                </a:spcBef>
              </a:pPr>
              <a:r>
                <a:rPr sz="1100" b="1" spc="14" dirty="0">
                  <a:latin typeface="Arial"/>
                  <a:cs typeface="Arial"/>
                </a:rPr>
                <a:t>Carbon-Carbon </a:t>
              </a:r>
              <a:r>
                <a:rPr sz="1100" b="1" spc="20" dirty="0">
                  <a:latin typeface="Arial"/>
                  <a:cs typeface="Arial"/>
                </a:rPr>
                <a:t>Bond</a:t>
              </a:r>
              <a:r>
                <a:rPr sz="1100" b="1" spc="-14" dirty="0">
                  <a:latin typeface="Arial"/>
                  <a:cs typeface="Arial"/>
                </a:rPr>
                <a:t> </a:t>
              </a:r>
              <a:r>
                <a:rPr sz="1100" b="1" spc="14" dirty="0">
                  <a:latin typeface="Arial"/>
                  <a:cs typeface="Arial"/>
                </a:rPr>
                <a:t>Formations:</a:t>
              </a:r>
              <a:endParaRPr sz="1100">
                <a:latin typeface="Arial"/>
                <a:cs typeface="Arial"/>
              </a:endParaRPr>
            </a:p>
            <a:p>
              <a:pPr>
                <a:spcBef>
                  <a:spcPts val="14"/>
                </a:spcBef>
              </a:pPr>
              <a:endParaRPr sz="1500">
                <a:latin typeface="Arial"/>
                <a:cs typeface="Arial"/>
              </a:endParaRPr>
            </a:p>
            <a:p>
              <a:pPr marL="2156459"/>
              <a:r>
                <a:rPr sz="900" b="1" spc="11" dirty="0">
                  <a:solidFill>
                    <a:srgbClr val="121212"/>
                  </a:solidFill>
                  <a:latin typeface="Arial"/>
                  <a:cs typeface="Arial"/>
                </a:rPr>
                <a:t>R</a:t>
              </a:r>
              <a:endParaRPr sz="900">
                <a:latin typeface="Arial"/>
                <a:cs typeface="Arial"/>
              </a:endParaRPr>
            </a:p>
            <a:p>
              <a:pPr marL="726439">
                <a:spcBef>
                  <a:spcPts val="180"/>
                </a:spcBef>
                <a:tabLst>
                  <a:tab pos="1021714" algn="l"/>
                </a:tabLst>
              </a:pPr>
              <a:r>
                <a:rPr sz="900" b="1" spc="11" dirty="0">
                  <a:solidFill>
                    <a:srgbClr val="121212"/>
                  </a:solidFill>
                  <a:latin typeface="Arial"/>
                  <a:cs typeface="Arial"/>
                </a:rPr>
                <a:t>R	</a:t>
              </a:r>
              <a:r>
                <a:rPr sz="900" b="1" spc="5" dirty="0">
                  <a:solidFill>
                    <a:srgbClr val="121212"/>
                  </a:solidFill>
                  <a:latin typeface="Arial"/>
                  <a:cs typeface="Arial"/>
                </a:rPr>
                <a:t>Cl</a:t>
              </a:r>
              <a:endParaRPr sz="9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200">
                <a:latin typeface="Arial"/>
                <a:cs typeface="Arial"/>
              </a:endParaRPr>
            </a:p>
            <a:p>
              <a:pPr marL="770253"/>
              <a:r>
                <a:rPr sz="900" b="1" spc="5" dirty="0">
                  <a:latin typeface="Arial"/>
                  <a:cs typeface="Arial"/>
                </a:rPr>
                <a:t>AlCl</a:t>
              </a:r>
              <a:r>
                <a:rPr sz="974" b="1" spc="7" baseline="-17094" dirty="0">
                  <a:latin typeface="Arial"/>
                  <a:cs typeface="Arial"/>
                </a:rPr>
                <a:t>3</a:t>
              </a:r>
              <a:endParaRPr sz="974" baseline="-17094">
                <a:latin typeface="Arial"/>
                <a:cs typeface="Aria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356518" y="1643962"/>
            <a:ext cx="655093" cy="62350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" name="Oval 103"/>
          <p:cNvSpPr/>
          <p:nvPr/>
        </p:nvSpPr>
        <p:spPr>
          <a:xfrm>
            <a:off x="9128726" y="1574474"/>
            <a:ext cx="655093" cy="62350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3696570" y="2802168"/>
            <a:ext cx="647284" cy="65136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2349650" y="4306197"/>
            <a:ext cx="647284" cy="65136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7" name="Oval 106"/>
          <p:cNvSpPr/>
          <p:nvPr/>
        </p:nvSpPr>
        <p:spPr>
          <a:xfrm>
            <a:off x="9300546" y="4364476"/>
            <a:ext cx="647284" cy="65136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3092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A35-59CF-4465-90ED-66D9597E9620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59"/>
          <a:stretch/>
        </p:blipFill>
        <p:spPr>
          <a:xfrm>
            <a:off x="2697709" y="1064532"/>
            <a:ext cx="7185460" cy="5064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710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7BEA-96C8-4BC7-825B-31FD6A81CC54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91443" y="337367"/>
            <a:ext cx="6494085" cy="461665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Properties/ Reactions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benzene</a:t>
            </a:r>
            <a:endParaRPr lang="en-IN" sz="2400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t="3399"/>
          <a:stretch/>
        </p:blipFill>
        <p:spPr>
          <a:xfrm>
            <a:off x="2573626" y="1122852"/>
            <a:ext cx="7289156" cy="5073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3361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474</Words>
  <Application>Microsoft Office PowerPoint</Application>
  <PresentationFormat>Widescreen</PresentationFormat>
  <Paragraphs>134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Copperplate Gothic Light</vt:lpstr>
      <vt:lpstr>Office Theme</vt:lpstr>
      <vt:lpstr>Benzene and its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Titration- Preparation and standardization of 1 Molar Sodium Hydroxide</dc:title>
  <dc:creator>Zamir khan</dc:creator>
  <cp:lastModifiedBy>Zamir Gaffar Khan</cp:lastModifiedBy>
  <cp:revision>310</cp:revision>
  <dcterms:created xsi:type="dcterms:W3CDTF">2020-06-12T10:33:45Z</dcterms:created>
  <dcterms:modified xsi:type="dcterms:W3CDTF">2024-02-26T06:30:22Z</dcterms:modified>
</cp:coreProperties>
</file>