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3" r:id="rId3"/>
    <p:sldId id="262" r:id="rId4"/>
    <p:sldId id="268" r:id="rId5"/>
    <p:sldId id="269" r:id="rId6"/>
    <p:sldId id="271" r:id="rId7"/>
    <p:sldId id="272" r:id="rId8"/>
    <p:sldId id="273" r:id="rId9"/>
    <p:sldId id="274" r:id="rId10"/>
    <p:sldId id="276" r:id="rId11"/>
    <p:sldId id="270" r:id="rId12"/>
    <p:sldId id="286" r:id="rId13"/>
    <p:sldId id="277" r:id="rId14"/>
    <p:sldId id="285" r:id="rId15"/>
    <p:sldId id="284" r:id="rId16"/>
    <p:sldId id="287" r:id="rId17"/>
    <p:sldId id="288" r:id="rId18"/>
    <p:sldId id="292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115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9D3D77-C158-4090-9BCC-FA1FCCD618C2}" type="doc">
      <dgm:prSet loTypeId="urn:microsoft.com/office/officeart/2005/8/layout/vList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IN"/>
        </a:p>
      </dgm:t>
    </dgm:pt>
    <dgm:pt modelId="{832EECF5-B66E-4ED3-BE43-7EF1F2667FFE}">
      <dgm:prSet custT="1"/>
      <dgm:spPr/>
      <dgm:t>
        <a:bodyPr/>
        <a:lstStyle/>
        <a:p>
          <a:pPr algn="ctr" rtl="0"/>
          <a:r>
            <a:rPr lang="en-IN" sz="2800" b="1" dirty="0">
              <a:latin typeface="Arial" panose="020B0604020202020204" pitchFamily="34" charset="0"/>
              <a:cs typeface="Arial" panose="020B0604020202020204" pitchFamily="34" charset="0"/>
            </a:rPr>
            <a:t>Learning Outcomes</a:t>
          </a:r>
          <a:endParaRPr lang="en-IN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A88C7C-59C9-4548-B270-CD8C3DAAB76A}" type="parTrans" cxnId="{9DEF841C-4AE6-47F0-A9E2-626F84CFB052}">
      <dgm:prSet/>
      <dgm:spPr/>
      <dgm:t>
        <a:bodyPr/>
        <a:lstStyle/>
        <a:p>
          <a:endParaRPr lang="en-IN"/>
        </a:p>
      </dgm:t>
    </dgm:pt>
    <dgm:pt modelId="{F82C2E97-EAA6-4FD1-97D1-17E625D4A935}" type="sibTrans" cxnId="{9DEF841C-4AE6-47F0-A9E2-626F84CFB052}">
      <dgm:prSet/>
      <dgm:spPr/>
      <dgm:t>
        <a:bodyPr/>
        <a:lstStyle/>
        <a:p>
          <a:endParaRPr lang="en-IN"/>
        </a:p>
      </dgm:t>
    </dgm:pt>
    <dgm:pt modelId="{B47959A9-3D6B-4F30-84DB-34396EC07041}" type="pres">
      <dgm:prSet presAssocID="{BB9D3D77-C158-4090-9BCC-FA1FCCD618C2}" presName="linear" presStyleCnt="0">
        <dgm:presLayoutVars>
          <dgm:animLvl val="lvl"/>
          <dgm:resizeHandles val="exact"/>
        </dgm:presLayoutVars>
      </dgm:prSet>
      <dgm:spPr/>
    </dgm:pt>
    <dgm:pt modelId="{9854E384-C9CE-4E20-B0F6-744C00BBFCAC}" type="pres">
      <dgm:prSet presAssocID="{832EECF5-B66E-4ED3-BE43-7EF1F2667FFE}" presName="parentText" presStyleLbl="node1" presStyleIdx="0" presStyleCnt="1" custLinFactNeighborY="-27850">
        <dgm:presLayoutVars>
          <dgm:chMax val="0"/>
          <dgm:bulletEnabled val="1"/>
        </dgm:presLayoutVars>
      </dgm:prSet>
      <dgm:spPr/>
    </dgm:pt>
  </dgm:ptLst>
  <dgm:cxnLst>
    <dgm:cxn modelId="{9DEF841C-4AE6-47F0-A9E2-626F84CFB052}" srcId="{BB9D3D77-C158-4090-9BCC-FA1FCCD618C2}" destId="{832EECF5-B66E-4ED3-BE43-7EF1F2667FFE}" srcOrd="0" destOrd="0" parTransId="{73A88C7C-59C9-4548-B270-CD8C3DAAB76A}" sibTransId="{F82C2E97-EAA6-4FD1-97D1-17E625D4A935}"/>
    <dgm:cxn modelId="{AA9D69B5-2FEC-4AFA-BA80-7C03F137D314}" type="presOf" srcId="{832EECF5-B66E-4ED3-BE43-7EF1F2667FFE}" destId="{9854E384-C9CE-4E20-B0F6-744C00BBFCAC}" srcOrd="0" destOrd="0" presId="urn:microsoft.com/office/officeart/2005/8/layout/vList2"/>
    <dgm:cxn modelId="{733361F4-69D6-4FC0-BC1F-131F4829689A}" type="presOf" srcId="{BB9D3D77-C158-4090-9BCC-FA1FCCD618C2}" destId="{B47959A9-3D6B-4F30-84DB-34396EC07041}" srcOrd="0" destOrd="0" presId="urn:microsoft.com/office/officeart/2005/8/layout/vList2"/>
    <dgm:cxn modelId="{F9889ED8-977B-4BA4-B5B5-8166508484A7}" type="presParOf" srcId="{B47959A9-3D6B-4F30-84DB-34396EC07041}" destId="{9854E384-C9CE-4E20-B0F6-744C00BBFC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9B1121-9B91-47CC-94AF-9FCB22C81AB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C4813FB2-1212-4CEB-8F12-19FC287DC070}">
      <dgm:prSet custT="1"/>
      <dgm:spPr>
        <a:solidFill>
          <a:schemeClr val="accent6"/>
        </a:solidFill>
      </dgm:spPr>
      <dgm:t>
        <a:bodyPr/>
        <a:lstStyle/>
        <a:p>
          <a:pPr algn="just" rtl="0"/>
          <a:r>
            <a:rPr lang="en-IN" sz="2400" dirty="0"/>
            <a:t>After completion of this topic student shall be able to </a:t>
          </a:r>
        </a:p>
      </dgm:t>
    </dgm:pt>
    <dgm:pt modelId="{8FAD587F-A17A-43CA-A70D-6F9242C260F8}" type="parTrans" cxnId="{8CCB117A-CE5F-4754-9BF1-BB664B8DF33E}">
      <dgm:prSet/>
      <dgm:spPr/>
      <dgm:t>
        <a:bodyPr/>
        <a:lstStyle/>
        <a:p>
          <a:endParaRPr lang="en-IN"/>
        </a:p>
      </dgm:t>
    </dgm:pt>
    <dgm:pt modelId="{A07878DF-CD5D-4142-8DFD-27E10CDE1CF5}" type="sibTrans" cxnId="{8CCB117A-CE5F-4754-9BF1-BB664B8DF33E}">
      <dgm:prSet/>
      <dgm:spPr/>
      <dgm:t>
        <a:bodyPr/>
        <a:lstStyle/>
        <a:p>
          <a:endParaRPr lang="en-IN"/>
        </a:p>
      </dgm:t>
    </dgm:pt>
    <dgm:pt modelId="{D2DE9543-E8E5-4064-A120-C9CD4279E5CB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Describe meaning of aromatic compounds	</a:t>
          </a:r>
        </a:p>
      </dgm:t>
    </dgm:pt>
    <dgm:pt modelId="{59ED81C6-2189-4AC3-8D39-B79F27498BC2}" type="parTrans" cxnId="{AA750C74-5056-432A-B243-94B7DF0CD2CF}">
      <dgm:prSet/>
      <dgm:spPr/>
      <dgm:t>
        <a:bodyPr/>
        <a:lstStyle/>
        <a:p>
          <a:endParaRPr lang="en-IN"/>
        </a:p>
      </dgm:t>
    </dgm:pt>
    <dgm:pt modelId="{3DF56CE6-E3B9-4A98-A895-A4AEA1D1EF60}" type="sibTrans" cxnId="{AA750C74-5056-432A-B243-94B7DF0CD2CF}">
      <dgm:prSet/>
      <dgm:spPr/>
      <dgm:t>
        <a:bodyPr/>
        <a:lstStyle/>
        <a:p>
          <a:endParaRPr lang="en-IN"/>
        </a:p>
      </dgm:t>
    </dgm:pt>
    <dgm:pt modelId="{3F7B4BA0-D432-44CF-A4DA-10275521E518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Differentiate between aliphatic and aromatic compounds</a:t>
          </a:r>
        </a:p>
      </dgm:t>
    </dgm:pt>
    <dgm:pt modelId="{C15D0759-C3B6-4942-A5B8-E6727C397EE8}" type="parTrans" cxnId="{B2A71C4B-F741-44AB-92C7-DF68CC939665}">
      <dgm:prSet/>
      <dgm:spPr/>
      <dgm:t>
        <a:bodyPr/>
        <a:lstStyle/>
        <a:p>
          <a:endParaRPr lang="en-IN"/>
        </a:p>
      </dgm:t>
    </dgm:pt>
    <dgm:pt modelId="{E2BA46C4-87C9-4A91-9AD6-8F6CEFF42510}" type="sibTrans" cxnId="{B2A71C4B-F741-44AB-92C7-DF68CC939665}">
      <dgm:prSet/>
      <dgm:spPr/>
      <dgm:t>
        <a:bodyPr/>
        <a:lstStyle/>
        <a:p>
          <a:endParaRPr lang="en-IN"/>
        </a:p>
      </dgm:t>
    </dgm:pt>
    <dgm:pt modelId="{DB388F38-9B17-44C5-8A12-3EDD89E8325A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Describe resonance in benzene</a:t>
          </a:r>
        </a:p>
      </dgm:t>
    </dgm:pt>
    <dgm:pt modelId="{53DA72B3-8C91-49C5-8EB1-D5658E0D8033}" type="parTrans" cxnId="{B40A12F4-FD26-4A37-A66B-747A88CE0CA6}">
      <dgm:prSet/>
      <dgm:spPr/>
      <dgm:t>
        <a:bodyPr/>
        <a:lstStyle/>
        <a:p>
          <a:endParaRPr lang="en-IN"/>
        </a:p>
      </dgm:t>
    </dgm:pt>
    <dgm:pt modelId="{A579C9CA-3983-4CBE-8C5A-692753D4ED15}" type="sibTrans" cxnId="{B40A12F4-FD26-4A37-A66B-747A88CE0CA6}">
      <dgm:prSet/>
      <dgm:spPr/>
      <dgm:t>
        <a:bodyPr/>
        <a:lstStyle/>
        <a:p>
          <a:endParaRPr lang="en-IN"/>
        </a:p>
      </dgm:t>
    </dgm:pt>
    <dgm:pt modelId="{41E7796B-2D91-4B8E-AA8D-99EAC10D7E9E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Explain orbital s</a:t>
          </a:r>
          <a:r>
            <a:rPr lang="en-IN" sz="2400" dirty="0"/>
            <a:t>tructure of benzene </a:t>
          </a:r>
          <a:endParaRPr lang="en-IN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0D215-D8FD-47B1-9DE9-5668E7A0D3D5}" type="parTrans" cxnId="{0ADA2681-51DF-40FD-8D7E-FB651A25877F}">
      <dgm:prSet/>
      <dgm:spPr/>
      <dgm:t>
        <a:bodyPr/>
        <a:lstStyle/>
        <a:p>
          <a:endParaRPr lang="en-IN"/>
        </a:p>
      </dgm:t>
    </dgm:pt>
    <dgm:pt modelId="{987CF725-E557-4C8D-A904-9E6B9DB30E02}" type="sibTrans" cxnId="{0ADA2681-51DF-40FD-8D7E-FB651A25877F}">
      <dgm:prSet/>
      <dgm:spPr/>
      <dgm:t>
        <a:bodyPr/>
        <a:lstStyle/>
        <a:p>
          <a:endParaRPr lang="en-IN"/>
        </a:p>
      </dgm:t>
    </dgm:pt>
    <dgm:pt modelId="{1B506B34-6411-476A-9220-C6B7F7166FD6}" type="pres">
      <dgm:prSet presAssocID="{C89B1121-9B91-47CC-94AF-9FCB22C81ABD}" presName="linear" presStyleCnt="0">
        <dgm:presLayoutVars>
          <dgm:animLvl val="lvl"/>
          <dgm:resizeHandles val="exact"/>
        </dgm:presLayoutVars>
      </dgm:prSet>
      <dgm:spPr/>
    </dgm:pt>
    <dgm:pt modelId="{2AF828E6-0EC2-46E4-AA1A-01DA98314038}" type="pres">
      <dgm:prSet presAssocID="{C4813FB2-1212-4CEB-8F12-19FC287DC070}" presName="parentText" presStyleLbl="node1" presStyleIdx="0" presStyleCnt="5" custLinFactY="12651" custLinFactNeighborY="100000">
        <dgm:presLayoutVars>
          <dgm:chMax val="0"/>
          <dgm:bulletEnabled val="1"/>
        </dgm:presLayoutVars>
      </dgm:prSet>
      <dgm:spPr/>
    </dgm:pt>
    <dgm:pt modelId="{64BFE296-0C50-4462-98AF-544A71F8D6D7}" type="pres">
      <dgm:prSet presAssocID="{A07878DF-CD5D-4142-8DFD-27E10CDE1CF5}" presName="spacer" presStyleCnt="0"/>
      <dgm:spPr/>
    </dgm:pt>
    <dgm:pt modelId="{F15FC01D-AC00-4478-8C96-CB2CA04FFEA6}" type="pres">
      <dgm:prSet presAssocID="{D2DE9543-E8E5-4064-A120-C9CD4279E5CB}" presName="parentText" presStyleLbl="node1" presStyleIdx="1" presStyleCnt="5" custLinFactY="57361" custLinFactNeighborY="100000">
        <dgm:presLayoutVars>
          <dgm:chMax val="0"/>
          <dgm:bulletEnabled val="1"/>
        </dgm:presLayoutVars>
      </dgm:prSet>
      <dgm:spPr/>
    </dgm:pt>
    <dgm:pt modelId="{9AB03FA3-18C3-40D9-ACAF-BB9F22FD63E9}" type="pres">
      <dgm:prSet presAssocID="{3DF56CE6-E3B9-4A98-A895-A4AEA1D1EF60}" presName="spacer" presStyleCnt="0"/>
      <dgm:spPr/>
    </dgm:pt>
    <dgm:pt modelId="{FD8D7A0C-5164-4082-A04E-A0B6BF56E155}" type="pres">
      <dgm:prSet presAssocID="{3F7B4BA0-D432-44CF-A4DA-10275521E518}" presName="parentText" presStyleLbl="node1" presStyleIdx="2" presStyleCnt="5" custLinFactY="32621" custLinFactNeighborY="100000">
        <dgm:presLayoutVars>
          <dgm:chMax val="0"/>
          <dgm:bulletEnabled val="1"/>
        </dgm:presLayoutVars>
      </dgm:prSet>
      <dgm:spPr/>
    </dgm:pt>
    <dgm:pt modelId="{ECDEEC10-011E-4500-BFAD-BB57EDAAD8D1}" type="pres">
      <dgm:prSet presAssocID="{E2BA46C4-87C9-4A91-9AD6-8F6CEFF42510}" presName="spacer" presStyleCnt="0"/>
      <dgm:spPr/>
    </dgm:pt>
    <dgm:pt modelId="{C29B9718-E36A-4123-A6E7-804057755698}" type="pres">
      <dgm:prSet presAssocID="{DB388F38-9B17-44C5-8A12-3EDD89E8325A}" presName="parentText" presStyleLbl="node1" presStyleIdx="3" presStyleCnt="5" custLinFactY="12814" custLinFactNeighborX="-808" custLinFactNeighborY="100000">
        <dgm:presLayoutVars>
          <dgm:chMax val="0"/>
          <dgm:bulletEnabled val="1"/>
        </dgm:presLayoutVars>
      </dgm:prSet>
      <dgm:spPr/>
    </dgm:pt>
    <dgm:pt modelId="{D9B25345-3CD2-4024-9FB4-746199489B30}" type="pres">
      <dgm:prSet presAssocID="{A579C9CA-3983-4CBE-8C5A-692753D4ED15}" presName="spacer" presStyleCnt="0"/>
      <dgm:spPr/>
    </dgm:pt>
    <dgm:pt modelId="{7354CE02-4E2A-4852-9FA5-8184D1CCCBC2}" type="pres">
      <dgm:prSet presAssocID="{41E7796B-2D91-4B8E-AA8D-99EAC10D7E9E}" presName="parentText" presStyleLbl="node1" presStyleIdx="4" presStyleCnt="5" custLinFactNeighborX="-808" custLinFactNeighborY="6884">
        <dgm:presLayoutVars>
          <dgm:chMax val="0"/>
          <dgm:bulletEnabled val="1"/>
        </dgm:presLayoutVars>
      </dgm:prSet>
      <dgm:spPr/>
    </dgm:pt>
  </dgm:ptLst>
  <dgm:cxnLst>
    <dgm:cxn modelId="{78506B0E-9F3A-4A31-9D9D-CFFF96BF8482}" type="presOf" srcId="{C89B1121-9B91-47CC-94AF-9FCB22C81ABD}" destId="{1B506B34-6411-476A-9220-C6B7F7166FD6}" srcOrd="0" destOrd="0" presId="urn:microsoft.com/office/officeart/2005/8/layout/vList2"/>
    <dgm:cxn modelId="{A5348A1D-BAF8-49FD-9E8F-974A6A1B083E}" type="presOf" srcId="{C4813FB2-1212-4CEB-8F12-19FC287DC070}" destId="{2AF828E6-0EC2-46E4-AA1A-01DA98314038}" srcOrd="0" destOrd="0" presId="urn:microsoft.com/office/officeart/2005/8/layout/vList2"/>
    <dgm:cxn modelId="{E5A49541-699D-47B2-9EC4-5A552CB7C895}" type="presOf" srcId="{D2DE9543-E8E5-4064-A120-C9CD4279E5CB}" destId="{F15FC01D-AC00-4478-8C96-CB2CA04FFEA6}" srcOrd="0" destOrd="0" presId="urn:microsoft.com/office/officeart/2005/8/layout/vList2"/>
    <dgm:cxn modelId="{B2A71C4B-F741-44AB-92C7-DF68CC939665}" srcId="{C89B1121-9B91-47CC-94AF-9FCB22C81ABD}" destId="{3F7B4BA0-D432-44CF-A4DA-10275521E518}" srcOrd="2" destOrd="0" parTransId="{C15D0759-C3B6-4942-A5B8-E6727C397EE8}" sibTransId="{E2BA46C4-87C9-4A91-9AD6-8F6CEFF42510}"/>
    <dgm:cxn modelId="{AA750C74-5056-432A-B243-94B7DF0CD2CF}" srcId="{C89B1121-9B91-47CC-94AF-9FCB22C81ABD}" destId="{D2DE9543-E8E5-4064-A120-C9CD4279E5CB}" srcOrd="1" destOrd="0" parTransId="{59ED81C6-2189-4AC3-8D39-B79F27498BC2}" sibTransId="{3DF56CE6-E3B9-4A98-A895-A4AEA1D1EF60}"/>
    <dgm:cxn modelId="{8CCB117A-CE5F-4754-9BF1-BB664B8DF33E}" srcId="{C89B1121-9B91-47CC-94AF-9FCB22C81ABD}" destId="{C4813FB2-1212-4CEB-8F12-19FC287DC070}" srcOrd="0" destOrd="0" parTransId="{8FAD587F-A17A-43CA-A70D-6F9242C260F8}" sibTransId="{A07878DF-CD5D-4142-8DFD-27E10CDE1CF5}"/>
    <dgm:cxn modelId="{0ADA2681-51DF-40FD-8D7E-FB651A25877F}" srcId="{C89B1121-9B91-47CC-94AF-9FCB22C81ABD}" destId="{41E7796B-2D91-4B8E-AA8D-99EAC10D7E9E}" srcOrd="4" destOrd="0" parTransId="{93F0D215-D8FD-47B1-9DE9-5668E7A0D3D5}" sibTransId="{987CF725-E557-4C8D-A904-9E6B9DB30E02}"/>
    <dgm:cxn modelId="{128A9A8B-3E6D-4951-8943-A40C07B48925}" type="presOf" srcId="{3F7B4BA0-D432-44CF-A4DA-10275521E518}" destId="{FD8D7A0C-5164-4082-A04E-A0B6BF56E155}" srcOrd="0" destOrd="0" presId="urn:microsoft.com/office/officeart/2005/8/layout/vList2"/>
    <dgm:cxn modelId="{6635B598-45EE-42E9-9DA1-4F572E603E1B}" type="presOf" srcId="{41E7796B-2D91-4B8E-AA8D-99EAC10D7E9E}" destId="{7354CE02-4E2A-4852-9FA5-8184D1CCCBC2}" srcOrd="0" destOrd="0" presId="urn:microsoft.com/office/officeart/2005/8/layout/vList2"/>
    <dgm:cxn modelId="{5E44C3C0-6ED7-44DD-B114-31D0E29758CD}" type="presOf" srcId="{DB388F38-9B17-44C5-8A12-3EDD89E8325A}" destId="{C29B9718-E36A-4123-A6E7-804057755698}" srcOrd="0" destOrd="0" presId="urn:microsoft.com/office/officeart/2005/8/layout/vList2"/>
    <dgm:cxn modelId="{B40A12F4-FD26-4A37-A66B-747A88CE0CA6}" srcId="{C89B1121-9B91-47CC-94AF-9FCB22C81ABD}" destId="{DB388F38-9B17-44C5-8A12-3EDD89E8325A}" srcOrd="3" destOrd="0" parTransId="{53DA72B3-8C91-49C5-8EB1-D5658E0D8033}" sibTransId="{A579C9CA-3983-4CBE-8C5A-692753D4ED15}"/>
    <dgm:cxn modelId="{6AA88C9B-DAF8-4C05-9775-51976A5125C0}" type="presParOf" srcId="{1B506B34-6411-476A-9220-C6B7F7166FD6}" destId="{2AF828E6-0EC2-46E4-AA1A-01DA98314038}" srcOrd="0" destOrd="0" presId="urn:microsoft.com/office/officeart/2005/8/layout/vList2"/>
    <dgm:cxn modelId="{0C4727A1-8C7C-4B4F-BEE7-FFA090492C92}" type="presParOf" srcId="{1B506B34-6411-476A-9220-C6B7F7166FD6}" destId="{64BFE296-0C50-4462-98AF-544A71F8D6D7}" srcOrd="1" destOrd="0" presId="urn:microsoft.com/office/officeart/2005/8/layout/vList2"/>
    <dgm:cxn modelId="{EB8FB406-76A1-4782-939A-C44AEDC364EB}" type="presParOf" srcId="{1B506B34-6411-476A-9220-C6B7F7166FD6}" destId="{F15FC01D-AC00-4478-8C96-CB2CA04FFEA6}" srcOrd="2" destOrd="0" presId="urn:microsoft.com/office/officeart/2005/8/layout/vList2"/>
    <dgm:cxn modelId="{854CD31A-36E1-4929-88A2-5928F50D5BE0}" type="presParOf" srcId="{1B506B34-6411-476A-9220-C6B7F7166FD6}" destId="{9AB03FA3-18C3-40D9-ACAF-BB9F22FD63E9}" srcOrd="3" destOrd="0" presId="urn:microsoft.com/office/officeart/2005/8/layout/vList2"/>
    <dgm:cxn modelId="{259F7DC5-8531-4DCE-B035-1684858058A1}" type="presParOf" srcId="{1B506B34-6411-476A-9220-C6B7F7166FD6}" destId="{FD8D7A0C-5164-4082-A04E-A0B6BF56E155}" srcOrd="4" destOrd="0" presId="urn:microsoft.com/office/officeart/2005/8/layout/vList2"/>
    <dgm:cxn modelId="{ACF29152-BD03-4814-AFE2-14E0EDF761FA}" type="presParOf" srcId="{1B506B34-6411-476A-9220-C6B7F7166FD6}" destId="{ECDEEC10-011E-4500-BFAD-BB57EDAAD8D1}" srcOrd="5" destOrd="0" presId="urn:microsoft.com/office/officeart/2005/8/layout/vList2"/>
    <dgm:cxn modelId="{BA30DC86-F251-4EB6-BD49-248F6F4DE39A}" type="presParOf" srcId="{1B506B34-6411-476A-9220-C6B7F7166FD6}" destId="{C29B9718-E36A-4123-A6E7-804057755698}" srcOrd="6" destOrd="0" presId="urn:microsoft.com/office/officeart/2005/8/layout/vList2"/>
    <dgm:cxn modelId="{E0B70F06-9EEC-411E-8D6D-F3C597E9D2CE}" type="presParOf" srcId="{1B506B34-6411-476A-9220-C6B7F7166FD6}" destId="{D9B25345-3CD2-4024-9FB4-746199489B30}" srcOrd="7" destOrd="0" presId="urn:microsoft.com/office/officeart/2005/8/layout/vList2"/>
    <dgm:cxn modelId="{4A52E290-10FF-422C-8810-253A9F0FC39E}" type="presParOf" srcId="{1B506B34-6411-476A-9220-C6B7F7166FD6}" destId="{7354CE02-4E2A-4852-9FA5-8184D1CCCB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9D3D77-C158-4090-9BCC-FA1FCCD618C2}" type="doc">
      <dgm:prSet loTypeId="urn:microsoft.com/office/officeart/2005/8/layout/vList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IN"/>
        </a:p>
      </dgm:t>
    </dgm:pt>
    <dgm:pt modelId="{832EECF5-B66E-4ED3-BE43-7EF1F2667FFE}">
      <dgm:prSet custT="1"/>
      <dgm:spPr/>
      <dgm:t>
        <a:bodyPr/>
        <a:lstStyle/>
        <a:p>
          <a:pPr algn="ctr" rtl="0"/>
          <a:r>
            <a:rPr lang="en-IN" sz="2800" b="1" dirty="0">
              <a:latin typeface="Arial" panose="020B0604020202020204" pitchFamily="34" charset="0"/>
              <a:cs typeface="Arial" panose="020B0604020202020204" pitchFamily="34" charset="0"/>
            </a:rPr>
            <a:t>Outcomes achieved</a:t>
          </a:r>
          <a:endParaRPr lang="en-IN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A88C7C-59C9-4548-B270-CD8C3DAAB76A}" type="parTrans" cxnId="{9DEF841C-4AE6-47F0-A9E2-626F84CFB052}">
      <dgm:prSet/>
      <dgm:spPr/>
      <dgm:t>
        <a:bodyPr/>
        <a:lstStyle/>
        <a:p>
          <a:endParaRPr lang="en-IN"/>
        </a:p>
      </dgm:t>
    </dgm:pt>
    <dgm:pt modelId="{F82C2E97-EAA6-4FD1-97D1-17E625D4A935}" type="sibTrans" cxnId="{9DEF841C-4AE6-47F0-A9E2-626F84CFB052}">
      <dgm:prSet/>
      <dgm:spPr/>
      <dgm:t>
        <a:bodyPr/>
        <a:lstStyle/>
        <a:p>
          <a:endParaRPr lang="en-IN"/>
        </a:p>
      </dgm:t>
    </dgm:pt>
    <dgm:pt modelId="{B47959A9-3D6B-4F30-84DB-34396EC07041}" type="pres">
      <dgm:prSet presAssocID="{BB9D3D77-C158-4090-9BCC-FA1FCCD618C2}" presName="linear" presStyleCnt="0">
        <dgm:presLayoutVars>
          <dgm:animLvl val="lvl"/>
          <dgm:resizeHandles val="exact"/>
        </dgm:presLayoutVars>
      </dgm:prSet>
      <dgm:spPr/>
    </dgm:pt>
    <dgm:pt modelId="{9854E384-C9CE-4E20-B0F6-744C00BBFCAC}" type="pres">
      <dgm:prSet presAssocID="{832EECF5-B66E-4ED3-BE43-7EF1F2667FFE}" presName="parentText" presStyleLbl="node1" presStyleIdx="0" presStyleCnt="1" custLinFactNeighborY="-27850">
        <dgm:presLayoutVars>
          <dgm:chMax val="0"/>
          <dgm:bulletEnabled val="1"/>
        </dgm:presLayoutVars>
      </dgm:prSet>
      <dgm:spPr/>
    </dgm:pt>
  </dgm:ptLst>
  <dgm:cxnLst>
    <dgm:cxn modelId="{9DEF841C-4AE6-47F0-A9E2-626F84CFB052}" srcId="{BB9D3D77-C158-4090-9BCC-FA1FCCD618C2}" destId="{832EECF5-B66E-4ED3-BE43-7EF1F2667FFE}" srcOrd="0" destOrd="0" parTransId="{73A88C7C-59C9-4548-B270-CD8C3DAAB76A}" sibTransId="{F82C2E97-EAA6-4FD1-97D1-17E625D4A935}"/>
    <dgm:cxn modelId="{8E534B9B-86A2-4F90-B5B8-A66039811978}" type="presOf" srcId="{832EECF5-B66E-4ED3-BE43-7EF1F2667FFE}" destId="{9854E384-C9CE-4E20-B0F6-744C00BBFCAC}" srcOrd="0" destOrd="0" presId="urn:microsoft.com/office/officeart/2005/8/layout/vList2"/>
    <dgm:cxn modelId="{BD69C4E4-D0F6-4D71-B1ED-5684950ECFC4}" type="presOf" srcId="{BB9D3D77-C158-4090-9BCC-FA1FCCD618C2}" destId="{B47959A9-3D6B-4F30-84DB-34396EC07041}" srcOrd="0" destOrd="0" presId="urn:microsoft.com/office/officeart/2005/8/layout/vList2"/>
    <dgm:cxn modelId="{C17C9D03-8CA5-4A3D-A03D-FE36343E947F}" type="presParOf" srcId="{B47959A9-3D6B-4F30-84DB-34396EC07041}" destId="{9854E384-C9CE-4E20-B0F6-744C00BBFC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9B1121-9B91-47CC-94AF-9FCB22C81AB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C4813FB2-1212-4CEB-8F12-19FC287DC070}">
      <dgm:prSet custT="1"/>
      <dgm:spPr>
        <a:solidFill>
          <a:schemeClr val="accent6"/>
        </a:solidFill>
      </dgm:spPr>
      <dgm:t>
        <a:bodyPr/>
        <a:lstStyle/>
        <a:p>
          <a:pPr algn="just" rtl="0"/>
          <a:r>
            <a:rPr lang="en-IN" sz="2400" dirty="0"/>
            <a:t>Student has gained knowledge and shall be able to</a:t>
          </a:r>
        </a:p>
      </dgm:t>
    </dgm:pt>
    <dgm:pt modelId="{8FAD587F-A17A-43CA-A70D-6F9242C260F8}" type="parTrans" cxnId="{8CCB117A-CE5F-4754-9BF1-BB664B8DF33E}">
      <dgm:prSet/>
      <dgm:spPr/>
      <dgm:t>
        <a:bodyPr/>
        <a:lstStyle/>
        <a:p>
          <a:endParaRPr lang="en-IN"/>
        </a:p>
      </dgm:t>
    </dgm:pt>
    <dgm:pt modelId="{A07878DF-CD5D-4142-8DFD-27E10CDE1CF5}" type="sibTrans" cxnId="{8CCB117A-CE5F-4754-9BF1-BB664B8DF33E}">
      <dgm:prSet/>
      <dgm:spPr/>
      <dgm:t>
        <a:bodyPr/>
        <a:lstStyle/>
        <a:p>
          <a:endParaRPr lang="en-IN"/>
        </a:p>
      </dgm:t>
    </dgm:pt>
    <dgm:pt modelId="{D2DE9543-E8E5-4064-A120-C9CD4279E5CB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Describe meaning of aromatic compounds	</a:t>
          </a:r>
        </a:p>
      </dgm:t>
    </dgm:pt>
    <dgm:pt modelId="{59ED81C6-2189-4AC3-8D39-B79F27498BC2}" type="parTrans" cxnId="{AA750C74-5056-432A-B243-94B7DF0CD2CF}">
      <dgm:prSet/>
      <dgm:spPr/>
      <dgm:t>
        <a:bodyPr/>
        <a:lstStyle/>
        <a:p>
          <a:endParaRPr lang="en-IN"/>
        </a:p>
      </dgm:t>
    </dgm:pt>
    <dgm:pt modelId="{3DF56CE6-E3B9-4A98-A895-A4AEA1D1EF60}" type="sibTrans" cxnId="{AA750C74-5056-432A-B243-94B7DF0CD2CF}">
      <dgm:prSet/>
      <dgm:spPr/>
      <dgm:t>
        <a:bodyPr/>
        <a:lstStyle/>
        <a:p>
          <a:endParaRPr lang="en-IN"/>
        </a:p>
      </dgm:t>
    </dgm:pt>
    <dgm:pt modelId="{3F7B4BA0-D432-44CF-A4DA-10275521E518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Differentiate between aliphatic and aromatic compounds</a:t>
          </a:r>
        </a:p>
      </dgm:t>
    </dgm:pt>
    <dgm:pt modelId="{C15D0759-C3B6-4942-A5B8-E6727C397EE8}" type="parTrans" cxnId="{B2A71C4B-F741-44AB-92C7-DF68CC939665}">
      <dgm:prSet/>
      <dgm:spPr/>
      <dgm:t>
        <a:bodyPr/>
        <a:lstStyle/>
        <a:p>
          <a:endParaRPr lang="en-IN"/>
        </a:p>
      </dgm:t>
    </dgm:pt>
    <dgm:pt modelId="{E2BA46C4-87C9-4A91-9AD6-8F6CEFF42510}" type="sibTrans" cxnId="{B2A71C4B-F741-44AB-92C7-DF68CC939665}">
      <dgm:prSet/>
      <dgm:spPr/>
      <dgm:t>
        <a:bodyPr/>
        <a:lstStyle/>
        <a:p>
          <a:endParaRPr lang="en-IN"/>
        </a:p>
      </dgm:t>
    </dgm:pt>
    <dgm:pt modelId="{DB388F38-9B17-44C5-8A12-3EDD89E8325A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Describe resonance in benzene</a:t>
          </a:r>
        </a:p>
      </dgm:t>
    </dgm:pt>
    <dgm:pt modelId="{53DA72B3-8C91-49C5-8EB1-D5658E0D8033}" type="parTrans" cxnId="{B40A12F4-FD26-4A37-A66B-747A88CE0CA6}">
      <dgm:prSet/>
      <dgm:spPr/>
      <dgm:t>
        <a:bodyPr/>
        <a:lstStyle/>
        <a:p>
          <a:endParaRPr lang="en-IN"/>
        </a:p>
      </dgm:t>
    </dgm:pt>
    <dgm:pt modelId="{A579C9CA-3983-4CBE-8C5A-692753D4ED15}" type="sibTrans" cxnId="{B40A12F4-FD26-4A37-A66B-747A88CE0CA6}">
      <dgm:prSet/>
      <dgm:spPr/>
      <dgm:t>
        <a:bodyPr/>
        <a:lstStyle/>
        <a:p>
          <a:endParaRPr lang="en-IN"/>
        </a:p>
      </dgm:t>
    </dgm:pt>
    <dgm:pt modelId="{41E7796B-2D91-4B8E-AA8D-99EAC10D7E9E}">
      <dgm:prSet custT="1"/>
      <dgm:spPr/>
      <dgm:t>
        <a:bodyPr/>
        <a:lstStyle/>
        <a:p>
          <a:pPr rtl="0"/>
          <a:r>
            <a:rPr lang="en-IN" sz="2400" dirty="0">
              <a:latin typeface="Arial" panose="020B0604020202020204" pitchFamily="34" charset="0"/>
              <a:cs typeface="Arial" panose="020B0604020202020204" pitchFamily="34" charset="0"/>
            </a:rPr>
            <a:t>Explain orbital s</a:t>
          </a:r>
          <a:r>
            <a:rPr lang="en-IN" sz="2400" dirty="0"/>
            <a:t>tructure of benzene </a:t>
          </a:r>
          <a:endParaRPr lang="en-IN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0D215-D8FD-47B1-9DE9-5668E7A0D3D5}" type="parTrans" cxnId="{0ADA2681-51DF-40FD-8D7E-FB651A25877F}">
      <dgm:prSet/>
      <dgm:spPr/>
      <dgm:t>
        <a:bodyPr/>
        <a:lstStyle/>
        <a:p>
          <a:endParaRPr lang="en-IN"/>
        </a:p>
      </dgm:t>
    </dgm:pt>
    <dgm:pt modelId="{987CF725-E557-4C8D-A904-9E6B9DB30E02}" type="sibTrans" cxnId="{0ADA2681-51DF-40FD-8D7E-FB651A25877F}">
      <dgm:prSet/>
      <dgm:spPr/>
      <dgm:t>
        <a:bodyPr/>
        <a:lstStyle/>
        <a:p>
          <a:endParaRPr lang="en-IN"/>
        </a:p>
      </dgm:t>
    </dgm:pt>
    <dgm:pt modelId="{1B506B34-6411-476A-9220-C6B7F7166FD6}" type="pres">
      <dgm:prSet presAssocID="{C89B1121-9B91-47CC-94AF-9FCB22C81ABD}" presName="linear" presStyleCnt="0">
        <dgm:presLayoutVars>
          <dgm:animLvl val="lvl"/>
          <dgm:resizeHandles val="exact"/>
        </dgm:presLayoutVars>
      </dgm:prSet>
      <dgm:spPr/>
    </dgm:pt>
    <dgm:pt modelId="{2AF828E6-0EC2-46E4-AA1A-01DA98314038}" type="pres">
      <dgm:prSet presAssocID="{C4813FB2-1212-4CEB-8F12-19FC287DC070}" presName="parentText" presStyleLbl="node1" presStyleIdx="0" presStyleCnt="5" custLinFactY="12651" custLinFactNeighborY="100000">
        <dgm:presLayoutVars>
          <dgm:chMax val="0"/>
          <dgm:bulletEnabled val="1"/>
        </dgm:presLayoutVars>
      </dgm:prSet>
      <dgm:spPr/>
    </dgm:pt>
    <dgm:pt modelId="{64BFE296-0C50-4462-98AF-544A71F8D6D7}" type="pres">
      <dgm:prSet presAssocID="{A07878DF-CD5D-4142-8DFD-27E10CDE1CF5}" presName="spacer" presStyleCnt="0"/>
      <dgm:spPr/>
    </dgm:pt>
    <dgm:pt modelId="{F15FC01D-AC00-4478-8C96-CB2CA04FFEA6}" type="pres">
      <dgm:prSet presAssocID="{D2DE9543-E8E5-4064-A120-C9CD4279E5CB}" presName="parentText" presStyleLbl="node1" presStyleIdx="1" presStyleCnt="5" custLinFactY="57361" custLinFactNeighborY="100000">
        <dgm:presLayoutVars>
          <dgm:chMax val="0"/>
          <dgm:bulletEnabled val="1"/>
        </dgm:presLayoutVars>
      </dgm:prSet>
      <dgm:spPr/>
    </dgm:pt>
    <dgm:pt modelId="{9AB03FA3-18C3-40D9-ACAF-BB9F22FD63E9}" type="pres">
      <dgm:prSet presAssocID="{3DF56CE6-E3B9-4A98-A895-A4AEA1D1EF60}" presName="spacer" presStyleCnt="0"/>
      <dgm:spPr/>
    </dgm:pt>
    <dgm:pt modelId="{FD8D7A0C-5164-4082-A04E-A0B6BF56E155}" type="pres">
      <dgm:prSet presAssocID="{3F7B4BA0-D432-44CF-A4DA-10275521E518}" presName="parentText" presStyleLbl="node1" presStyleIdx="2" presStyleCnt="5" custLinFactY="32621" custLinFactNeighborY="100000">
        <dgm:presLayoutVars>
          <dgm:chMax val="0"/>
          <dgm:bulletEnabled val="1"/>
        </dgm:presLayoutVars>
      </dgm:prSet>
      <dgm:spPr/>
    </dgm:pt>
    <dgm:pt modelId="{ECDEEC10-011E-4500-BFAD-BB57EDAAD8D1}" type="pres">
      <dgm:prSet presAssocID="{E2BA46C4-87C9-4A91-9AD6-8F6CEFF42510}" presName="spacer" presStyleCnt="0"/>
      <dgm:spPr/>
    </dgm:pt>
    <dgm:pt modelId="{C29B9718-E36A-4123-A6E7-804057755698}" type="pres">
      <dgm:prSet presAssocID="{DB388F38-9B17-44C5-8A12-3EDD89E8325A}" presName="parentText" presStyleLbl="node1" presStyleIdx="3" presStyleCnt="5" custLinFactY="12814" custLinFactNeighborX="-808" custLinFactNeighborY="100000">
        <dgm:presLayoutVars>
          <dgm:chMax val="0"/>
          <dgm:bulletEnabled val="1"/>
        </dgm:presLayoutVars>
      </dgm:prSet>
      <dgm:spPr/>
    </dgm:pt>
    <dgm:pt modelId="{D9B25345-3CD2-4024-9FB4-746199489B30}" type="pres">
      <dgm:prSet presAssocID="{A579C9CA-3983-4CBE-8C5A-692753D4ED15}" presName="spacer" presStyleCnt="0"/>
      <dgm:spPr/>
    </dgm:pt>
    <dgm:pt modelId="{7354CE02-4E2A-4852-9FA5-8184D1CCCBC2}" type="pres">
      <dgm:prSet presAssocID="{41E7796B-2D91-4B8E-AA8D-99EAC10D7E9E}" presName="parentText" presStyleLbl="node1" presStyleIdx="4" presStyleCnt="5" custLinFactNeighborX="-808" custLinFactNeighborY="6884">
        <dgm:presLayoutVars>
          <dgm:chMax val="0"/>
          <dgm:bulletEnabled val="1"/>
        </dgm:presLayoutVars>
      </dgm:prSet>
      <dgm:spPr/>
    </dgm:pt>
  </dgm:ptLst>
  <dgm:cxnLst>
    <dgm:cxn modelId="{573BD217-6308-496A-B0D2-42B424985D50}" type="presOf" srcId="{C89B1121-9B91-47CC-94AF-9FCB22C81ABD}" destId="{1B506B34-6411-476A-9220-C6B7F7166FD6}" srcOrd="0" destOrd="0" presId="urn:microsoft.com/office/officeart/2005/8/layout/vList2"/>
    <dgm:cxn modelId="{B6D48967-DC2D-4AAA-9DEA-487179A5A1AF}" type="presOf" srcId="{3F7B4BA0-D432-44CF-A4DA-10275521E518}" destId="{FD8D7A0C-5164-4082-A04E-A0B6BF56E155}" srcOrd="0" destOrd="0" presId="urn:microsoft.com/office/officeart/2005/8/layout/vList2"/>
    <dgm:cxn modelId="{B2A71C4B-F741-44AB-92C7-DF68CC939665}" srcId="{C89B1121-9B91-47CC-94AF-9FCB22C81ABD}" destId="{3F7B4BA0-D432-44CF-A4DA-10275521E518}" srcOrd="2" destOrd="0" parTransId="{C15D0759-C3B6-4942-A5B8-E6727C397EE8}" sibTransId="{E2BA46C4-87C9-4A91-9AD6-8F6CEFF42510}"/>
    <dgm:cxn modelId="{AA750C74-5056-432A-B243-94B7DF0CD2CF}" srcId="{C89B1121-9B91-47CC-94AF-9FCB22C81ABD}" destId="{D2DE9543-E8E5-4064-A120-C9CD4279E5CB}" srcOrd="1" destOrd="0" parTransId="{59ED81C6-2189-4AC3-8D39-B79F27498BC2}" sibTransId="{3DF56CE6-E3B9-4A98-A895-A4AEA1D1EF60}"/>
    <dgm:cxn modelId="{8CCB117A-CE5F-4754-9BF1-BB664B8DF33E}" srcId="{C89B1121-9B91-47CC-94AF-9FCB22C81ABD}" destId="{C4813FB2-1212-4CEB-8F12-19FC287DC070}" srcOrd="0" destOrd="0" parTransId="{8FAD587F-A17A-43CA-A70D-6F9242C260F8}" sibTransId="{A07878DF-CD5D-4142-8DFD-27E10CDE1CF5}"/>
    <dgm:cxn modelId="{0ADA2681-51DF-40FD-8D7E-FB651A25877F}" srcId="{C89B1121-9B91-47CC-94AF-9FCB22C81ABD}" destId="{41E7796B-2D91-4B8E-AA8D-99EAC10D7E9E}" srcOrd="4" destOrd="0" parTransId="{93F0D215-D8FD-47B1-9DE9-5668E7A0D3D5}" sibTransId="{987CF725-E557-4C8D-A904-9E6B9DB30E02}"/>
    <dgm:cxn modelId="{D92C3489-9549-4002-8DFB-E68ADCC536DD}" type="presOf" srcId="{DB388F38-9B17-44C5-8A12-3EDD89E8325A}" destId="{C29B9718-E36A-4123-A6E7-804057755698}" srcOrd="0" destOrd="0" presId="urn:microsoft.com/office/officeart/2005/8/layout/vList2"/>
    <dgm:cxn modelId="{92F2F09A-EEA8-4137-A75A-657DAE126AEC}" type="presOf" srcId="{D2DE9543-E8E5-4064-A120-C9CD4279E5CB}" destId="{F15FC01D-AC00-4478-8C96-CB2CA04FFEA6}" srcOrd="0" destOrd="0" presId="urn:microsoft.com/office/officeart/2005/8/layout/vList2"/>
    <dgm:cxn modelId="{EC636FB6-E7B0-4E1D-A233-5695129B1454}" type="presOf" srcId="{41E7796B-2D91-4B8E-AA8D-99EAC10D7E9E}" destId="{7354CE02-4E2A-4852-9FA5-8184D1CCCBC2}" srcOrd="0" destOrd="0" presId="urn:microsoft.com/office/officeart/2005/8/layout/vList2"/>
    <dgm:cxn modelId="{9A6036BC-8310-4B05-BBEB-5CFD02D4C598}" type="presOf" srcId="{C4813FB2-1212-4CEB-8F12-19FC287DC070}" destId="{2AF828E6-0EC2-46E4-AA1A-01DA98314038}" srcOrd="0" destOrd="0" presId="urn:microsoft.com/office/officeart/2005/8/layout/vList2"/>
    <dgm:cxn modelId="{B40A12F4-FD26-4A37-A66B-747A88CE0CA6}" srcId="{C89B1121-9B91-47CC-94AF-9FCB22C81ABD}" destId="{DB388F38-9B17-44C5-8A12-3EDD89E8325A}" srcOrd="3" destOrd="0" parTransId="{53DA72B3-8C91-49C5-8EB1-D5658E0D8033}" sibTransId="{A579C9CA-3983-4CBE-8C5A-692753D4ED15}"/>
    <dgm:cxn modelId="{AD0F6060-F108-4B51-9F52-8DF27765EA69}" type="presParOf" srcId="{1B506B34-6411-476A-9220-C6B7F7166FD6}" destId="{2AF828E6-0EC2-46E4-AA1A-01DA98314038}" srcOrd="0" destOrd="0" presId="urn:microsoft.com/office/officeart/2005/8/layout/vList2"/>
    <dgm:cxn modelId="{7849B05C-1442-4B5E-B925-02DE250DFCA2}" type="presParOf" srcId="{1B506B34-6411-476A-9220-C6B7F7166FD6}" destId="{64BFE296-0C50-4462-98AF-544A71F8D6D7}" srcOrd="1" destOrd="0" presId="urn:microsoft.com/office/officeart/2005/8/layout/vList2"/>
    <dgm:cxn modelId="{7944AAB2-63CB-4597-8AED-D46B0DFBA4BF}" type="presParOf" srcId="{1B506B34-6411-476A-9220-C6B7F7166FD6}" destId="{F15FC01D-AC00-4478-8C96-CB2CA04FFEA6}" srcOrd="2" destOrd="0" presId="urn:microsoft.com/office/officeart/2005/8/layout/vList2"/>
    <dgm:cxn modelId="{064E21C8-90CA-4531-AD2C-F33CA8D7E092}" type="presParOf" srcId="{1B506B34-6411-476A-9220-C6B7F7166FD6}" destId="{9AB03FA3-18C3-40D9-ACAF-BB9F22FD63E9}" srcOrd="3" destOrd="0" presId="urn:microsoft.com/office/officeart/2005/8/layout/vList2"/>
    <dgm:cxn modelId="{90D0856B-94DE-47CF-9C1B-D6AD1345A6D1}" type="presParOf" srcId="{1B506B34-6411-476A-9220-C6B7F7166FD6}" destId="{FD8D7A0C-5164-4082-A04E-A0B6BF56E155}" srcOrd="4" destOrd="0" presId="urn:microsoft.com/office/officeart/2005/8/layout/vList2"/>
    <dgm:cxn modelId="{5A9B4D15-54AA-432D-9E1A-89C6C2E0EC67}" type="presParOf" srcId="{1B506B34-6411-476A-9220-C6B7F7166FD6}" destId="{ECDEEC10-011E-4500-BFAD-BB57EDAAD8D1}" srcOrd="5" destOrd="0" presId="urn:microsoft.com/office/officeart/2005/8/layout/vList2"/>
    <dgm:cxn modelId="{7C00B3F5-AB29-4EF5-BD1A-DED885A40BF2}" type="presParOf" srcId="{1B506B34-6411-476A-9220-C6B7F7166FD6}" destId="{C29B9718-E36A-4123-A6E7-804057755698}" srcOrd="6" destOrd="0" presId="urn:microsoft.com/office/officeart/2005/8/layout/vList2"/>
    <dgm:cxn modelId="{85758E2A-DC06-470A-955D-9C38C0ED672F}" type="presParOf" srcId="{1B506B34-6411-476A-9220-C6B7F7166FD6}" destId="{D9B25345-3CD2-4024-9FB4-746199489B30}" srcOrd="7" destOrd="0" presId="urn:microsoft.com/office/officeart/2005/8/layout/vList2"/>
    <dgm:cxn modelId="{F9837144-11F9-4255-A888-F246AE6E3F04}" type="presParOf" srcId="{1B506B34-6411-476A-9220-C6B7F7166FD6}" destId="{7354CE02-4E2A-4852-9FA5-8184D1CCCB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9D3D77-C158-4090-9BCC-FA1FCCD618C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832EECF5-B66E-4ED3-BE43-7EF1F2667FFE}">
      <dgm:prSet custT="1"/>
      <dgm:spPr/>
      <dgm:t>
        <a:bodyPr/>
        <a:lstStyle/>
        <a:p>
          <a:pPr algn="ctr" rtl="0"/>
          <a:r>
            <a:rPr lang="en-IN" sz="2800" b="1" dirty="0">
              <a:latin typeface="Arial" panose="020B0604020202020204" pitchFamily="34" charset="0"/>
              <a:cs typeface="Arial" panose="020B0604020202020204" pitchFamily="34" charset="0"/>
            </a:rPr>
            <a:t>Summary</a:t>
          </a:r>
          <a:endParaRPr lang="en-IN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A88C7C-59C9-4548-B270-CD8C3DAAB76A}" type="parTrans" cxnId="{9DEF841C-4AE6-47F0-A9E2-626F84CFB052}">
      <dgm:prSet/>
      <dgm:spPr/>
      <dgm:t>
        <a:bodyPr/>
        <a:lstStyle/>
        <a:p>
          <a:endParaRPr lang="en-IN"/>
        </a:p>
      </dgm:t>
    </dgm:pt>
    <dgm:pt modelId="{F82C2E97-EAA6-4FD1-97D1-17E625D4A935}" type="sibTrans" cxnId="{9DEF841C-4AE6-47F0-A9E2-626F84CFB052}">
      <dgm:prSet/>
      <dgm:spPr/>
      <dgm:t>
        <a:bodyPr/>
        <a:lstStyle/>
        <a:p>
          <a:endParaRPr lang="en-IN"/>
        </a:p>
      </dgm:t>
    </dgm:pt>
    <dgm:pt modelId="{B47959A9-3D6B-4F30-84DB-34396EC07041}" type="pres">
      <dgm:prSet presAssocID="{BB9D3D77-C158-4090-9BCC-FA1FCCD618C2}" presName="linear" presStyleCnt="0">
        <dgm:presLayoutVars>
          <dgm:animLvl val="lvl"/>
          <dgm:resizeHandles val="exact"/>
        </dgm:presLayoutVars>
      </dgm:prSet>
      <dgm:spPr/>
    </dgm:pt>
    <dgm:pt modelId="{9854E384-C9CE-4E20-B0F6-744C00BBFCAC}" type="pres">
      <dgm:prSet presAssocID="{832EECF5-B66E-4ED3-BE43-7EF1F2667FFE}" presName="parentText" presStyleLbl="node1" presStyleIdx="0" presStyleCnt="1" custLinFactNeighborY="-27850">
        <dgm:presLayoutVars>
          <dgm:chMax val="0"/>
          <dgm:bulletEnabled val="1"/>
        </dgm:presLayoutVars>
      </dgm:prSet>
      <dgm:spPr/>
    </dgm:pt>
  </dgm:ptLst>
  <dgm:cxnLst>
    <dgm:cxn modelId="{FF4A5F0C-E230-48FE-8080-B5AB57CD943F}" type="presOf" srcId="{832EECF5-B66E-4ED3-BE43-7EF1F2667FFE}" destId="{9854E384-C9CE-4E20-B0F6-744C00BBFCAC}" srcOrd="0" destOrd="0" presId="urn:microsoft.com/office/officeart/2005/8/layout/vList2"/>
    <dgm:cxn modelId="{9DEF841C-4AE6-47F0-A9E2-626F84CFB052}" srcId="{BB9D3D77-C158-4090-9BCC-FA1FCCD618C2}" destId="{832EECF5-B66E-4ED3-BE43-7EF1F2667FFE}" srcOrd="0" destOrd="0" parTransId="{73A88C7C-59C9-4548-B270-CD8C3DAAB76A}" sibTransId="{F82C2E97-EAA6-4FD1-97D1-17E625D4A935}"/>
    <dgm:cxn modelId="{4E49BA83-218B-4430-99A4-33D057B3B489}" type="presOf" srcId="{BB9D3D77-C158-4090-9BCC-FA1FCCD618C2}" destId="{B47959A9-3D6B-4F30-84DB-34396EC07041}" srcOrd="0" destOrd="0" presId="urn:microsoft.com/office/officeart/2005/8/layout/vList2"/>
    <dgm:cxn modelId="{0D59FC15-783C-4F13-A513-65D1359A5740}" type="presParOf" srcId="{B47959A9-3D6B-4F30-84DB-34396EC07041}" destId="{9854E384-C9CE-4E20-B0F6-744C00BBFCAC}" srcOrd="0" destOrd="0" presId="urn:microsoft.com/office/officeart/2005/8/layout/vList2"/>
  </dgm:cxnLst>
  <dgm:bg>
    <a:solidFill>
      <a:srgbClr val="7030A0"/>
    </a:solid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E384-C9CE-4E20-B0F6-744C00BBFCAC}">
      <dsp:nvSpPr>
        <dsp:cNvPr id="0" name=""/>
        <dsp:cNvSpPr/>
      </dsp:nvSpPr>
      <dsp:spPr>
        <a:xfrm>
          <a:off x="0" y="0"/>
          <a:ext cx="4043363" cy="461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Arial" panose="020B0604020202020204" pitchFamily="34" charset="0"/>
              <a:cs typeface="Arial" panose="020B0604020202020204" pitchFamily="34" charset="0"/>
            </a:rPr>
            <a:t>Learning Outcomes</a:t>
          </a:r>
          <a:endParaRPr lang="en-IN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20" y="22520"/>
        <a:ext cx="3998323" cy="416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828E6-0EC2-46E4-AA1A-01DA98314038}">
      <dsp:nvSpPr>
        <dsp:cNvPr id="0" name=""/>
        <dsp:cNvSpPr/>
      </dsp:nvSpPr>
      <dsp:spPr>
        <a:xfrm>
          <a:off x="0" y="253975"/>
          <a:ext cx="8626079" cy="80496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After completion of this topic student shall be able to </a:t>
          </a:r>
        </a:p>
      </dsp:txBody>
      <dsp:txXfrm>
        <a:off x="39295" y="293270"/>
        <a:ext cx="8547489" cy="726370"/>
      </dsp:txXfrm>
    </dsp:sp>
    <dsp:sp modelId="{F15FC01D-AC00-4478-8C96-CB2CA04FFEA6}">
      <dsp:nvSpPr>
        <dsp:cNvPr id="0" name=""/>
        <dsp:cNvSpPr/>
      </dsp:nvSpPr>
      <dsp:spPr>
        <a:xfrm>
          <a:off x="0" y="1542673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Describe meaning of aromatic compounds	</a:t>
          </a:r>
        </a:p>
      </dsp:txBody>
      <dsp:txXfrm>
        <a:off x="39295" y="1581968"/>
        <a:ext cx="8547489" cy="726370"/>
      </dsp:txXfrm>
    </dsp:sp>
    <dsp:sp modelId="{FD8D7A0C-5164-4082-A04E-A0B6BF56E155}">
      <dsp:nvSpPr>
        <dsp:cNvPr id="0" name=""/>
        <dsp:cNvSpPr/>
      </dsp:nvSpPr>
      <dsp:spPr>
        <a:xfrm>
          <a:off x="0" y="2272326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Differentiate between aliphatic and aromatic compounds</a:t>
          </a:r>
        </a:p>
      </dsp:txBody>
      <dsp:txXfrm>
        <a:off x="39295" y="2311621"/>
        <a:ext cx="8547489" cy="726370"/>
      </dsp:txXfrm>
    </dsp:sp>
    <dsp:sp modelId="{C29B9718-E36A-4123-A6E7-804057755698}">
      <dsp:nvSpPr>
        <dsp:cNvPr id="0" name=""/>
        <dsp:cNvSpPr/>
      </dsp:nvSpPr>
      <dsp:spPr>
        <a:xfrm>
          <a:off x="0" y="3041687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Describe resonance in benzene</a:t>
          </a:r>
        </a:p>
      </dsp:txBody>
      <dsp:txXfrm>
        <a:off x="39295" y="3080982"/>
        <a:ext cx="8547489" cy="726370"/>
      </dsp:txXfrm>
    </dsp:sp>
    <dsp:sp modelId="{7354CE02-4E2A-4852-9FA5-8184D1CCCBC2}">
      <dsp:nvSpPr>
        <dsp:cNvPr id="0" name=""/>
        <dsp:cNvSpPr/>
      </dsp:nvSpPr>
      <dsp:spPr>
        <a:xfrm>
          <a:off x="0" y="3752025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Explain orbital s</a:t>
          </a:r>
          <a:r>
            <a:rPr lang="en-IN" sz="2400" kern="1200" dirty="0"/>
            <a:t>tructure of benzene </a:t>
          </a:r>
          <a:endParaRPr lang="en-IN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95" y="3791320"/>
        <a:ext cx="8547489" cy="726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E384-C9CE-4E20-B0F6-744C00BBFCAC}">
      <dsp:nvSpPr>
        <dsp:cNvPr id="0" name=""/>
        <dsp:cNvSpPr/>
      </dsp:nvSpPr>
      <dsp:spPr>
        <a:xfrm>
          <a:off x="0" y="0"/>
          <a:ext cx="4043363" cy="461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Arial" panose="020B0604020202020204" pitchFamily="34" charset="0"/>
              <a:cs typeface="Arial" panose="020B0604020202020204" pitchFamily="34" charset="0"/>
            </a:rPr>
            <a:t>Outcomes achieved</a:t>
          </a:r>
          <a:endParaRPr lang="en-IN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20" y="22520"/>
        <a:ext cx="3998323" cy="4162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828E6-0EC2-46E4-AA1A-01DA98314038}">
      <dsp:nvSpPr>
        <dsp:cNvPr id="0" name=""/>
        <dsp:cNvSpPr/>
      </dsp:nvSpPr>
      <dsp:spPr>
        <a:xfrm>
          <a:off x="0" y="253975"/>
          <a:ext cx="8626079" cy="80496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Student has gained knowledge and shall be able to</a:t>
          </a:r>
        </a:p>
      </dsp:txBody>
      <dsp:txXfrm>
        <a:off x="39295" y="293270"/>
        <a:ext cx="8547489" cy="726370"/>
      </dsp:txXfrm>
    </dsp:sp>
    <dsp:sp modelId="{F15FC01D-AC00-4478-8C96-CB2CA04FFEA6}">
      <dsp:nvSpPr>
        <dsp:cNvPr id="0" name=""/>
        <dsp:cNvSpPr/>
      </dsp:nvSpPr>
      <dsp:spPr>
        <a:xfrm>
          <a:off x="0" y="1542673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Describe meaning of aromatic compounds	</a:t>
          </a:r>
        </a:p>
      </dsp:txBody>
      <dsp:txXfrm>
        <a:off x="39295" y="1581968"/>
        <a:ext cx="8547489" cy="726370"/>
      </dsp:txXfrm>
    </dsp:sp>
    <dsp:sp modelId="{FD8D7A0C-5164-4082-A04E-A0B6BF56E155}">
      <dsp:nvSpPr>
        <dsp:cNvPr id="0" name=""/>
        <dsp:cNvSpPr/>
      </dsp:nvSpPr>
      <dsp:spPr>
        <a:xfrm>
          <a:off x="0" y="2272326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Differentiate between aliphatic and aromatic compounds</a:t>
          </a:r>
        </a:p>
      </dsp:txBody>
      <dsp:txXfrm>
        <a:off x="39295" y="2311621"/>
        <a:ext cx="8547489" cy="726370"/>
      </dsp:txXfrm>
    </dsp:sp>
    <dsp:sp modelId="{C29B9718-E36A-4123-A6E7-804057755698}">
      <dsp:nvSpPr>
        <dsp:cNvPr id="0" name=""/>
        <dsp:cNvSpPr/>
      </dsp:nvSpPr>
      <dsp:spPr>
        <a:xfrm>
          <a:off x="0" y="3041687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Describe resonance in benzene</a:t>
          </a:r>
        </a:p>
      </dsp:txBody>
      <dsp:txXfrm>
        <a:off x="39295" y="3080982"/>
        <a:ext cx="8547489" cy="726370"/>
      </dsp:txXfrm>
    </dsp:sp>
    <dsp:sp modelId="{7354CE02-4E2A-4852-9FA5-8184D1CCCBC2}">
      <dsp:nvSpPr>
        <dsp:cNvPr id="0" name=""/>
        <dsp:cNvSpPr/>
      </dsp:nvSpPr>
      <dsp:spPr>
        <a:xfrm>
          <a:off x="0" y="3752025"/>
          <a:ext cx="8626079" cy="804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Arial" panose="020B0604020202020204" pitchFamily="34" charset="0"/>
              <a:cs typeface="Arial" panose="020B0604020202020204" pitchFamily="34" charset="0"/>
            </a:rPr>
            <a:t>Explain orbital s</a:t>
          </a:r>
          <a:r>
            <a:rPr lang="en-IN" sz="2400" kern="1200" dirty="0"/>
            <a:t>tructure of benzene </a:t>
          </a:r>
          <a:endParaRPr lang="en-IN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95" y="3791320"/>
        <a:ext cx="8547489" cy="7263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E384-C9CE-4E20-B0F6-744C00BBFCAC}">
      <dsp:nvSpPr>
        <dsp:cNvPr id="0" name=""/>
        <dsp:cNvSpPr/>
      </dsp:nvSpPr>
      <dsp:spPr>
        <a:xfrm>
          <a:off x="0" y="0"/>
          <a:ext cx="2594930" cy="4325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Arial" panose="020B0604020202020204" pitchFamily="34" charset="0"/>
              <a:cs typeface="Arial" panose="020B0604020202020204" pitchFamily="34" charset="0"/>
            </a:rPr>
            <a:t>Summary</a:t>
          </a:r>
          <a:endParaRPr lang="en-IN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15" y="21115"/>
        <a:ext cx="2552700" cy="390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5A3A6-7F6B-44D3-8365-CBCE85A626D1}" type="datetimeFigureOut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FD9BC-9D7D-45A2-961C-D12C3F39796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620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5B0A5-C88B-45C2-9BEC-2B3E5136F389}" type="datetimeFigureOut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484F-728D-4DC1-9D99-3B7B7B7FD8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1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A2B5D-A67D-49B5-A66A-061BB6A30463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59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A2B5D-A67D-49B5-A66A-061BB6A30463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592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5484F-728D-4DC1-9D99-3B7B7B7FD831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880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7C70A50-E3A1-4593-B7D3-A1F989F01023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63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D412CE2-C396-4CEC-8648-8E58C104FEC2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71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9C45EC3-831C-494D-BEC7-6965054FE593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52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984A13-EFF3-4C8C-AB19-7E5F32B98F41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21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5B4A6D-E027-48B6-B8F2-60B2D4BD981E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84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F4B991-093A-4B20-BB7F-71755DBB3897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976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FC5B71-F15D-4793-89FC-4FA0D6964B44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150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840FA7-31B3-4B31-80B2-93D46A2A38C4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18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6AE864-FB8B-4ABF-A5E3-3AB23D4C125F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61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F6A8B25-0287-4D6C-AE1F-254A88082925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374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AA886A-9E0E-45B2-99C3-651F2C004E57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IN"/>
              <a:t>Copyright @ Mr. Z G Khan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8A19ED-6346-49D9-9F20-956D2AD8C72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35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0300" cy="1130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25" y="69467"/>
            <a:ext cx="1082675" cy="99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4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hyperlink" Target="https://www.youtube.com/channel/UCsQae74-x4t5iYK02iPRTxA?view_as=subscriber" TargetMode="External"/><Relationship Id="rId5" Type="http://schemas.openxmlformats.org/officeDocument/2006/relationships/hyperlink" Target="https://khanzamir5588.wixsite.com/zamir" TargetMode="External"/><Relationship Id="rId4" Type="http://schemas.openxmlformats.org/officeDocument/2006/relationships/hyperlink" Target="mailto:khanzamir.5588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282383" y="5408294"/>
            <a:ext cx="2557463" cy="542925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1480" y="274730"/>
            <a:ext cx="6858000" cy="591825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GPAT_Organic chemistry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67119"/>
            <a:ext cx="9144000" cy="957263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IN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I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Zamir G Khan </a:t>
            </a:r>
          </a:p>
          <a:p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Professor </a:t>
            </a:r>
          </a:p>
          <a:p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R Patel Institute of Pharmaceutical Education and Research Shirpur, Dist. Dhule, (M.S) 425405</a:t>
            </a: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93268" y="5414962"/>
            <a:ext cx="2557463" cy="542925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5" name="Oval 4"/>
          <p:cNvSpPr/>
          <p:nvPr/>
        </p:nvSpPr>
        <p:spPr>
          <a:xfrm>
            <a:off x="3282383" y="5400675"/>
            <a:ext cx="628650" cy="5715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pic>
        <p:nvPicPr>
          <p:cNvPr id="7" name="Picture 2" descr="D:\@My Data ZGK\@Zamir_documents\Scanned ZGK Images\Photo_Zamir G Kh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633" y="1863309"/>
            <a:ext cx="1433852" cy="159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089364"/>
      </p:ext>
    </p:extLst>
  </p:cSld>
  <p:clrMapOvr>
    <a:masterClrMapping/>
  </p:clrMapOvr>
  <p:transition spd="slow" advClick="0" advTm="326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277 L 0.21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1371600"/>
          <a:ext cx="724376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898392" imgH="1877568" progId="">
                  <p:embed/>
                </p:oleObj>
              </mc:Choice>
              <mc:Fallback>
                <p:oleObj name="CS ChemDraw Drawing" r:id="rId2" imgW="3898392" imgH="1877568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43763" cy="348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013C-DD3A-4CE7-91B5-7782ABF9FBC4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151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586518" y="378872"/>
            <a:ext cx="19709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Resonance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476849"/>
              </p:ext>
            </p:extLst>
          </p:nvPr>
        </p:nvGraphicFramePr>
        <p:xfrm>
          <a:off x="490653" y="1280931"/>
          <a:ext cx="3810000" cy="305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805825" imgH="1462734" progId="">
                  <p:embed/>
                </p:oleObj>
              </mc:Choice>
              <mc:Fallback>
                <p:oleObj name="CS ChemDraw Drawing" r:id="rId2" imgW="1805825" imgH="1462734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53" y="1280931"/>
                        <a:ext cx="3810000" cy="305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3622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44704" y="1284024"/>
            <a:ext cx="40386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We can draw more than one classic structure that differ only in where the electrons are.  </a:t>
            </a:r>
          </a:p>
          <a:p>
            <a:pPr marL="342900" indent="-3429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 two structures are of the same energy, so resonance is important.  </a:t>
            </a:r>
          </a:p>
          <a:p>
            <a:pPr marL="342900" indent="-3429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 molecule cannot be adequately represented by classic structures but must be thought of as a hybrid of the contributing structures.  </a:t>
            </a:r>
          </a:p>
          <a:p>
            <a:pPr marL="342900" indent="-3429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Additionally, the hybrid is more stable than any of the contributing structures (resonance stabilization energy).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7480" y="2583973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6436" y="26023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28536" y="433686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Hybrid</a:t>
            </a: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8" y="4781728"/>
            <a:ext cx="3092450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057400" cy="365125"/>
          </a:xfrm>
        </p:spPr>
        <p:txBody>
          <a:bodyPr/>
          <a:lstStyle/>
          <a:p>
            <a:fld id="{81529986-B81D-4220-A37E-BD808CCFD516}" type="datetime1">
              <a:rPr lang="en-IN" smtClean="0"/>
              <a:pPr/>
              <a:t>26-02-2024</a:t>
            </a:fld>
            <a:endParaRPr lang="en-IN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2236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777587" y="378872"/>
            <a:ext cx="1970964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Resonance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101" y="1542197"/>
            <a:ext cx="751038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Can you draw resonating structure of acetate ion and 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carbonate 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6467-C26E-4E2D-AC1B-5F98498275F5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941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34006" y="269690"/>
            <a:ext cx="4075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Orbital picture of benzene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5661" y="1160055"/>
            <a:ext cx="85707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Structure of benzene is planar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All carbon-carbon bond length similar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Bond length is in between C-C single bond and C=C double bond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Six carbons in benzene are SP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So each carbon has three hybrid orbitals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Two of which are used in formation of C-C sigma bond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One in formation of C-H sigma bond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AB8-6DAA-47A3-B7B7-A08F9E841FB4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968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14</a:t>
            </a:fld>
            <a:endParaRPr lang="en-IN"/>
          </a:p>
        </p:txBody>
      </p:sp>
      <p:pic>
        <p:nvPicPr>
          <p:cNvPr id="15362" name="Picture 2" descr="https://chemquestdgp.files.wordpress.com/2018/10/153970499533435896436920884542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72"/>
          <a:stretch/>
        </p:blipFill>
        <p:spPr bwMode="auto">
          <a:xfrm>
            <a:off x="1228298" y="1090667"/>
            <a:ext cx="6687404" cy="46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34006" y="269690"/>
            <a:ext cx="4075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Orbital picture of benzene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5682-B9C6-4E0C-B851-F1BCAF39FD7D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4527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27547" y="1228294"/>
            <a:ext cx="85707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Every carbon has p orbital with unpaired electron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 all six p orbital overlap sideway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Overlap sideways to form pi electron cloud above and below the plane of the ring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Due to this overlap six electrons are shared equally and this is known as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delocalization of electrons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s://s3-us-west-2.amazonaws.com/courses-images/wp-content/uploads/sites/3773/2018/11/21135116/fig2-2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61" y="4490113"/>
            <a:ext cx="5207592" cy="191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34006" y="269690"/>
            <a:ext cx="4075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Orbital picture of benzene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A11B-C860-4B6A-8AF5-AC9EC2583690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839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16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86603" y="1228294"/>
            <a:ext cx="85707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It is evident that double bonds are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not localized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between any two carbons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There is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continuous delocalization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of pi electrons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This delocalization causes all six Carbon-Carbon bond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lengths to be same (1.39A</a:t>
            </a:r>
            <a:r>
              <a:rPr lang="en-IN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This value lies in between pure C-C bond length (1.54A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) and C=C double bond (1.33A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34006" y="269690"/>
            <a:ext cx="4075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Orbital picture of benzene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5C74-56C4-4683-812A-7CF765CA9A10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1187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484496" y="1491355"/>
            <a:ext cx="80308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C—C single bonds 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 1.54 Å</a:t>
            </a:r>
          </a:p>
          <a:p>
            <a:pPr lvl="0">
              <a:spcBef>
                <a:spcPct val="50000"/>
              </a:spcBef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 = C double bonds  1.33 Å</a:t>
            </a:r>
          </a:p>
          <a:p>
            <a:pPr lvl="0">
              <a:spcBef>
                <a:spcPct val="50000"/>
              </a:spcBef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The bonds in benzene are all equal and 1.39 Å</a:t>
            </a:r>
          </a:p>
        </p:txBody>
      </p:sp>
      <p:sp>
        <p:nvSpPr>
          <p:cNvPr id="5" name="AutoShape 2" descr="Benzene Aromaticity Aromatic hydrocarbon Resonance Simple aromatic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6388" name="Picture 4" descr="Benzene Aromaticity Aromatic hydrocarbon Resonance Simple aromatic ...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ACACA"/>
              </a:clrFrom>
              <a:clrTo>
                <a:srgbClr val="CACAC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33" y="3311132"/>
            <a:ext cx="3419617" cy="261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 flipV="1">
            <a:off x="4405241" y="4135873"/>
            <a:ext cx="1586126" cy="8046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02255" y="3736979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Bond angle 120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695433" y="5336275"/>
            <a:ext cx="1576316" cy="4367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2796" y="5677919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Bond angle 120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6" name="Right Brace 25"/>
          <p:cNvSpPr/>
          <p:nvPr/>
        </p:nvSpPr>
        <p:spPr>
          <a:xfrm flipH="1">
            <a:off x="3028950" y="4266884"/>
            <a:ext cx="273808" cy="741846"/>
          </a:xfrm>
          <a:prstGeom prst="rightBrace">
            <a:avLst/>
          </a:prstGeom>
        </p:spPr>
        <p:style>
          <a:lnRef idx="3">
            <a:schemeClr val="dk1"/>
          </a:lnRef>
          <a:fillRef idx="1002">
            <a:schemeClr val="lt2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TextBox 27"/>
          <p:cNvSpPr txBox="1"/>
          <p:nvPr/>
        </p:nvSpPr>
        <p:spPr>
          <a:xfrm>
            <a:off x="192796" y="4380219"/>
            <a:ext cx="2803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Bond length 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1.39 Å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ight Brace 28"/>
          <p:cNvSpPr/>
          <p:nvPr/>
        </p:nvSpPr>
        <p:spPr>
          <a:xfrm>
            <a:off x="5531587" y="4307027"/>
            <a:ext cx="273808" cy="741846"/>
          </a:xfrm>
          <a:prstGeom prst="rightBrace">
            <a:avLst/>
          </a:prstGeom>
        </p:spPr>
        <p:style>
          <a:lnRef idx="3">
            <a:schemeClr val="dk1"/>
          </a:lnRef>
          <a:fillRef idx="1002">
            <a:schemeClr val="lt2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TextBox 29"/>
          <p:cNvSpPr txBox="1"/>
          <p:nvPr/>
        </p:nvSpPr>
        <p:spPr>
          <a:xfrm>
            <a:off x="5979852" y="4477694"/>
            <a:ext cx="248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- SP</a:t>
            </a:r>
            <a:r>
              <a:rPr lang="en-IN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overlap</a:t>
            </a:r>
            <a:endParaRPr lang="en-IN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Elbow Connector 30"/>
          <p:cNvCxnSpPr/>
          <p:nvPr/>
        </p:nvCxnSpPr>
        <p:spPr>
          <a:xfrm rot="16200000" flipH="1">
            <a:off x="5193090" y="5142575"/>
            <a:ext cx="803490" cy="793063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84513" y="5849140"/>
            <a:ext cx="2803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Bond length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1.08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Å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2534006" y="269690"/>
            <a:ext cx="4075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Orbital picture of benzene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3946-0761-4884-898D-23A19D36DAE2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149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90033369"/>
              </p:ext>
            </p:extLst>
          </p:nvPr>
        </p:nvGraphicFramePr>
        <p:xfrm>
          <a:off x="2628900" y="314325"/>
          <a:ext cx="4043363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60016976"/>
              </p:ext>
            </p:extLst>
          </p:nvPr>
        </p:nvGraphicFramePr>
        <p:xfrm>
          <a:off x="328683" y="1166815"/>
          <a:ext cx="8626079" cy="457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>
                <a:solidFill>
                  <a:prstClr val="black"/>
                </a:solidFill>
              </a:rPr>
              <a:pPr/>
              <a:t>18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C416-C61A-4294-BB37-C369E72D7FDC}" type="datetime1">
              <a:rPr lang="en-IN" smtClean="0"/>
              <a:pPr/>
              <a:t>26-02-2024</a:t>
            </a:fld>
            <a:endParaRPr lang="en-IN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90033369"/>
              </p:ext>
            </p:extLst>
          </p:nvPr>
        </p:nvGraphicFramePr>
        <p:xfrm>
          <a:off x="3274535" y="793214"/>
          <a:ext cx="2594930" cy="432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95307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6"/>
    </mc:Choice>
    <mc:Fallback xmlns="">
      <p:transition spd="slow" advTm="64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8" grpId="0">
        <p:bldAsOne/>
      </p:bldGraphic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8787" y="1082335"/>
            <a:ext cx="58292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0050" y="402658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Book Antiqua" pitchFamily="18" charset="0"/>
                <a:cs typeface="Andalus" pitchFamily="18" charset="-78"/>
              </a:rPr>
              <a:t>Mr. Z. G. Khan, Assist. Professor, H R Patel Institute of Pharmaceutical Education and Research Shirpur, Dist Dhule (M.S) 425 405 </a:t>
            </a:r>
          </a:p>
          <a:p>
            <a:pPr algn="ctr"/>
            <a:endParaRPr lang="en-IN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b="1" dirty="0">
                <a:latin typeface="Book Antiqua" pitchFamily="18" charset="0"/>
                <a:cs typeface="Andalus" pitchFamily="18" charset="-78"/>
              </a:rPr>
              <a:t>Email: </a:t>
            </a:r>
            <a:r>
              <a:rPr lang="en-IN" b="1" dirty="0">
                <a:latin typeface="Book Antiqua" pitchFamily="18" charset="0"/>
                <a:cs typeface="Andalus" pitchFamily="18" charset="-78"/>
                <a:hlinkClick r:id="rId4"/>
              </a:rPr>
              <a:t>khanzamir.5588@gmail.com</a:t>
            </a:r>
            <a:endParaRPr lang="en-IN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b="1" dirty="0">
                <a:latin typeface="Book Antiqua" pitchFamily="18" charset="0"/>
                <a:cs typeface="Andalus" pitchFamily="18" charset="-78"/>
              </a:rPr>
              <a:t>Webpage: </a:t>
            </a:r>
            <a:r>
              <a:rPr lang="en-IN" dirty="0">
                <a:hlinkClick r:id="rId5"/>
              </a:rPr>
              <a:t>https://khanzamir5588.wixsite.com/zamir</a:t>
            </a:r>
            <a:endParaRPr lang="en-IN" dirty="0"/>
          </a:p>
          <a:p>
            <a:pPr algn="ctr"/>
            <a:r>
              <a:rPr lang="en-IN" b="1" dirty="0"/>
              <a:t>YouTube Channel:</a:t>
            </a:r>
            <a:r>
              <a:rPr lang="en-IN" dirty="0"/>
              <a:t> </a:t>
            </a:r>
            <a:r>
              <a:rPr lang="en-IN" dirty="0">
                <a:hlinkClick r:id="rId6"/>
              </a:rPr>
              <a:t>https://www.youtube.com/channel/UCsQae74-x4t5iYK02iPRTxA?view_as=subscriber</a:t>
            </a:r>
            <a:endParaRPr lang="en-IN" b="1" dirty="0">
              <a:latin typeface="Book Antiqua" pitchFamily="18" charset="0"/>
              <a:cs typeface="Andalus" pitchFamily="18" charset="-78"/>
            </a:endParaRPr>
          </a:p>
          <a:p>
            <a:pPr algn="ctr"/>
            <a:r>
              <a:rPr lang="en-IN" b="1" dirty="0">
                <a:latin typeface="Book Antiqua" pitchFamily="18" charset="0"/>
                <a:cs typeface="Andalus" pitchFamily="18" charset="-78"/>
              </a:rPr>
              <a:t>Whatsapp: +91 9890 044 661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19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6F32-9C27-4089-B1C4-05089216DD76}" type="datetime1">
              <a:rPr lang="en-IN" smtClean="0"/>
              <a:pPr/>
              <a:t>26-02-2024</a:t>
            </a:fld>
            <a:endParaRPr lang="en-IN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461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7"/>
    </mc:Choice>
    <mc:Fallback xmlns="">
      <p:transition spd="slow" advTm="7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282383" y="5408294"/>
            <a:ext cx="2557463" cy="542925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1480" y="111440"/>
            <a:ext cx="6858000" cy="591825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aromatic compounds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67119"/>
            <a:ext cx="9144000" cy="957263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Zamir G Khan </a:t>
            </a:r>
          </a:p>
          <a:p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Professor </a:t>
            </a:r>
          </a:p>
          <a:p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R Patel Institute of Pharmaceutical Education and Research Shirpur, Dist. Dhule, (M.S) 425405</a:t>
            </a: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93268" y="5414962"/>
            <a:ext cx="2557463" cy="542925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5" name="Oval 4"/>
          <p:cNvSpPr/>
          <p:nvPr/>
        </p:nvSpPr>
        <p:spPr>
          <a:xfrm>
            <a:off x="3282383" y="5400675"/>
            <a:ext cx="628650" cy="5715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pic>
        <p:nvPicPr>
          <p:cNvPr id="7170" name="Picture 2" descr="https://www.clipartmax.com/png/full/318-3189437_1-answer-benzene-3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825" y="1170088"/>
            <a:ext cx="1856319" cy="207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854766"/>
      </p:ext>
    </p:extLst>
  </p:cSld>
  <p:clrMapOvr>
    <a:masterClrMapping/>
  </p:clrMapOvr>
  <p:transition spd="slow" advClick="0" advTm="326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277 L 0.21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63753752"/>
              </p:ext>
            </p:extLst>
          </p:nvPr>
        </p:nvGraphicFramePr>
        <p:xfrm>
          <a:off x="2628900" y="314325"/>
          <a:ext cx="4043363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0811225"/>
              </p:ext>
            </p:extLst>
          </p:nvPr>
        </p:nvGraphicFramePr>
        <p:xfrm>
          <a:off x="328683" y="1166815"/>
          <a:ext cx="8626079" cy="457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E417-2B9B-4939-B01C-0E20016D9C58}" type="datetime1">
              <a:rPr lang="en-IN" smtClean="0"/>
              <a:pPr/>
              <a:t>26-02-2024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0630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AF828E6-0EC2-46E4-AA1A-01DA983140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2AF828E6-0EC2-46E4-AA1A-01DA983140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15FC01D-AC00-4478-8C96-CB2CA04FF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F15FC01D-AC00-4478-8C96-CB2CA04FF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D8D7A0C-5164-4082-A04E-A0B6BF56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graphicEl>
                                              <a:dgm id="{FD8D7A0C-5164-4082-A04E-A0B6BF56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9B9718-E36A-4123-A6E7-804057755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graphicEl>
                                              <a:dgm id="{C29B9718-E36A-4123-A6E7-8040577556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54CE02-4E2A-4852-9FA5-8184D1CCCB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graphicEl>
                                              <a:dgm id="{7354CE02-4E2A-4852-9FA5-8184D1CCCB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98477" y="825500"/>
            <a:ext cx="777240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/>
              <a:t>Aromaticity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		</a:t>
            </a:r>
            <a:r>
              <a:rPr lang="en-US" altLang="en-US" u="sng" dirty="0"/>
              <a:t>hydrocarbons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   </a:t>
            </a:r>
            <a:r>
              <a:rPr lang="en-US" altLang="en-US" u="sng" dirty="0"/>
              <a:t>aliphatic</a:t>
            </a:r>
            <a:r>
              <a:rPr lang="en-US" altLang="en-US" dirty="0"/>
              <a:t>				</a:t>
            </a:r>
            <a:r>
              <a:rPr lang="en-US" altLang="en-US" u="sng" dirty="0"/>
              <a:t>aromatic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r>
              <a:rPr lang="en-US" altLang="en-US" u="sng" dirty="0"/>
              <a:t>alkanes</a:t>
            </a:r>
            <a:r>
              <a:rPr lang="en-US" altLang="en-US" dirty="0"/>
              <a:t>    </a:t>
            </a:r>
            <a:r>
              <a:rPr lang="en-US" altLang="en-US" u="sng" dirty="0"/>
              <a:t>alkenes</a:t>
            </a:r>
            <a:r>
              <a:rPr lang="en-US" altLang="en-US" dirty="0"/>
              <a:t>    </a:t>
            </a:r>
            <a:r>
              <a:rPr lang="en-US" altLang="en-US" u="sng" dirty="0"/>
              <a:t>alkynes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4419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4191000" y="2819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25146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>
            <a:off x="6781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2514600" y="371788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>
            <a:off x="1295400" y="4343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7" name="Line 12"/>
          <p:cNvSpPr>
            <a:spLocks noChangeShapeType="1"/>
          </p:cNvSpPr>
          <p:nvPr/>
        </p:nvSpPr>
        <p:spPr bwMode="auto">
          <a:xfrm>
            <a:off x="12954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8" name="Line 13"/>
          <p:cNvSpPr>
            <a:spLocks noChangeShapeType="1"/>
          </p:cNvSpPr>
          <p:nvPr/>
        </p:nvSpPr>
        <p:spPr bwMode="auto">
          <a:xfrm>
            <a:off x="25146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9" name="Line 14"/>
          <p:cNvSpPr>
            <a:spLocks noChangeShapeType="1"/>
          </p:cNvSpPr>
          <p:nvPr/>
        </p:nvSpPr>
        <p:spPr bwMode="auto">
          <a:xfrm>
            <a:off x="37338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2514600" y="281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E49C8-B26B-4310-8832-D0FF41B4C755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322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7543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2"/>
                </a:solidFill>
              </a:rPr>
              <a:t>Aliphatic compounds</a:t>
            </a:r>
            <a:r>
              <a:rPr lang="en-US" altLang="en-US" dirty="0"/>
              <a:t>:  open-chain compounds and ring compounds that are chemically similar to open-chain compounds.  Alkanes, alkenes, alkynes, dienes, alicyclics, etc.</a:t>
            </a:r>
          </a:p>
          <a:p>
            <a:pPr algn="just" eaLnBrk="1" hangingPunct="1">
              <a:spcBef>
                <a:spcPct val="50000"/>
              </a:spcBef>
            </a:pPr>
            <a:endParaRPr lang="en-US" altLang="en-US" dirty="0"/>
          </a:p>
          <a:p>
            <a:pPr algn="just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2"/>
                </a:solidFill>
              </a:rPr>
              <a:t>Aromatic compounds</a:t>
            </a:r>
            <a:r>
              <a:rPr lang="en-US" altLang="en-US" dirty="0"/>
              <a:t>:  unsaturated ring compounds that are far more stable than they should be and resist the addition reactions typical of unsaturated aliphatic compounds. Benzene and related compounds.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6693-0E81-4125-AE41-9763CEB64903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981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533400"/>
            <a:ext cx="7772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Nomenclature for benzene: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dirty="0"/>
              <a:t>monosubstituted benzenes: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u="sng" dirty="0">
                <a:solidFill>
                  <a:srgbClr val="CC0000"/>
                </a:solidFill>
              </a:rPr>
              <a:t>Special</a:t>
            </a:r>
            <a:r>
              <a:rPr lang="en-US" altLang="en-US" dirty="0">
                <a:solidFill>
                  <a:srgbClr val="CC0000"/>
                </a:solidFill>
              </a:rPr>
              <a:t> names: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981200" y="2438400"/>
          <a:ext cx="502920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058194" imgH="2243185" progId="">
                  <p:embed/>
                </p:oleObj>
              </mc:Choice>
              <mc:Fallback>
                <p:oleObj name="CS ChemDraw Drawing" r:id="rId2" imgW="3058194" imgH="2243185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5029200" cy="367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9562-BAED-4FC2-A0E6-46C647781108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11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520825" y="995363"/>
          <a:ext cx="5715000" cy="397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172968" imgH="2214372" progId="">
                  <p:embed/>
                </p:oleObj>
              </mc:Choice>
              <mc:Fallback>
                <p:oleObj name="CS ChemDraw Drawing" r:id="rId2" imgW="3172968" imgH="2214372" progId="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995363"/>
                        <a:ext cx="5715000" cy="397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9"/>
          <p:cNvGraphicFramePr>
            <a:graphicFrameLocks noChangeAspect="1"/>
          </p:cNvGraphicFramePr>
          <p:nvPr/>
        </p:nvGraphicFramePr>
        <p:xfrm>
          <a:off x="2743200" y="3505200"/>
          <a:ext cx="5349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019556" imgH="941832" progId="">
                  <p:embed/>
                </p:oleObj>
              </mc:Choice>
              <mc:Fallback>
                <p:oleObj name="CS ChemDraw Drawing" r:id="rId4" imgW="1019556" imgH="941832" progId="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05200"/>
                        <a:ext cx="5349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10"/>
          <p:cNvSpPr txBox="1">
            <a:spLocks noChangeArrowheads="1"/>
          </p:cNvSpPr>
          <p:nvPr/>
        </p:nvSpPr>
        <p:spPr bwMode="auto">
          <a:xfrm>
            <a:off x="4953000" y="5867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810000" y="41148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ym typeface="Wingdings" panose="05000000000000000000" pitchFamily="2" charset="2"/>
              </a:rPr>
              <a:t></a:t>
            </a:r>
            <a:endParaRPr lang="en-US" altLang="en-US" sz="3600" dirty="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981200" y="510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Mercedes Benzene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5C97-7C16-4E2A-8925-E66109A3BC7E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66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utoUpdateAnimBg="0"/>
      <p:bldP spid="2458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90600" y="1524000"/>
            <a:ext cx="7391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Disubsituted benzenes: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 i="1"/>
              <a:t>      ortho</a:t>
            </a:r>
            <a:r>
              <a:rPr lang="en-US" altLang="en-US"/>
              <a:t>-  	                 </a:t>
            </a:r>
            <a:r>
              <a:rPr lang="en-US" altLang="en-US" i="1"/>
              <a:t>meta- 	          para-</a:t>
            </a: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      1,2-    		       1,3- 	           1,4-</a:t>
            </a:r>
            <a:endParaRPr lang="en-US" altLang="en-US" i="1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295400" y="2133600"/>
          <a:ext cx="6019800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28544" imgH="716280" progId="">
                  <p:embed/>
                </p:oleObj>
              </mc:Choice>
              <mc:Fallback>
                <p:oleObj name="CS ChemDraw Drawing" r:id="rId2" imgW="2828544" imgH="71628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6019800" cy="152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3597-E90F-44D0-9E71-1FBA4085912C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4859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533400"/>
          <a:ext cx="6629400" cy="586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288536" imgH="3799332" progId="">
                  <p:embed/>
                </p:oleObj>
              </mc:Choice>
              <mc:Fallback>
                <p:oleObj name="CS ChemDraw Drawing" r:id="rId2" imgW="4288536" imgH="3799332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"/>
                        <a:ext cx="6629400" cy="586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7A81-5C79-477D-BEFF-6EF4E75FE0D9}" type="datetime1">
              <a:rPr lang="en-IN" smtClean="0"/>
              <a:pPr/>
              <a:t>26-02-2024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19ED-6346-49D9-9F20-956D2AD8C721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1702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666</Words>
  <Application>Microsoft Office PowerPoint</Application>
  <PresentationFormat>On-screen Show (4:3)</PresentationFormat>
  <Paragraphs>130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Calibri</vt:lpstr>
      <vt:lpstr>Wingdings</vt:lpstr>
      <vt:lpstr>Office Theme</vt:lpstr>
      <vt:lpstr>CS ChemDraw Drawing</vt:lpstr>
      <vt:lpstr>GPAT_Organic chemistry</vt:lpstr>
      <vt:lpstr>Introduction to aromatic compounds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Titration- Preparation and standardization of 1 Molar Sodium Hydroxide</dc:title>
  <dc:creator>Zamir khan</dc:creator>
  <cp:lastModifiedBy>Zamir Gaffar Khan</cp:lastModifiedBy>
  <cp:revision>210</cp:revision>
  <dcterms:created xsi:type="dcterms:W3CDTF">2020-06-12T10:33:45Z</dcterms:created>
  <dcterms:modified xsi:type="dcterms:W3CDTF">2024-02-26T06:29:45Z</dcterms:modified>
</cp:coreProperties>
</file>