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6" r:id="rId1"/>
    <p:sldMasterId id="2147484278" r:id="rId2"/>
    <p:sldMasterId id="2147484290" r:id="rId3"/>
    <p:sldMasterId id="2147484304" r:id="rId4"/>
    <p:sldMasterId id="2147484331" r:id="rId5"/>
    <p:sldMasterId id="2147484431" r:id="rId6"/>
  </p:sldMasterIdLst>
  <p:notesMasterIdLst>
    <p:notesMasterId r:id="rId48"/>
  </p:notesMasterIdLst>
  <p:handoutMasterIdLst>
    <p:handoutMasterId r:id="rId49"/>
  </p:handoutMasterIdLst>
  <p:sldIdLst>
    <p:sldId id="336" r:id="rId7"/>
    <p:sldId id="258" r:id="rId8"/>
    <p:sldId id="263" r:id="rId9"/>
    <p:sldId id="273" r:id="rId10"/>
    <p:sldId id="281" r:id="rId11"/>
    <p:sldId id="338" r:id="rId12"/>
    <p:sldId id="339" r:id="rId13"/>
    <p:sldId id="340" r:id="rId14"/>
    <p:sldId id="341" r:id="rId15"/>
    <p:sldId id="337" r:id="rId16"/>
    <p:sldId id="309" r:id="rId17"/>
    <p:sldId id="344" r:id="rId18"/>
    <p:sldId id="310" r:id="rId19"/>
    <p:sldId id="345" r:id="rId20"/>
    <p:sldId id="323" r:id="rId21"/>
    <p:sldId id="343" r:id="rId22"/>
    <p:sldId id="346" r:id="rId23"/>
    <p:sldId id="312" r:id="rId24"/>
    <p:sldId id="324" r:id="rId25"/>
    <p:sldId id="342" r:id="rId26"/>
    <p:sldId id="315" r:id="rId27"/>
    <p:sldId id="325" r:id="rId28"/>
    <p:sldId id="347" r:id="rId29"/>
    <p:sldId id="348" r:id="rId30"/>
    <p:sldId id="316" r:id="rId31"/>
    <p:sldId id="326" r:id="rId32"/>
    <p:sldId id="349" r:id="rId33"/>
    <p:sldId id="317" r:id="rId34"/>
    <p:sldId id="327" r:id="rId35"/>
    <p:sldId id="350" r:id="rId36"/>
    <p:sldId id="318" r:id="rId37"/>
    <p:sldId id="328" r:id="rId38"/>
    <p:sldId id="319" r:id="rId39"/>
    <p:sldId id="330" r:id="rId40"/>
    <p:sldId id="288" r:id="rId41"/>
    <p:sldId id="331" r:id="rId42"/>
    <p:sldId id="292" r:id="rId43"/>
    <p:sldId id="305" r:id="rId44"/>
    <p:sldId id="306" r:id="rId45"/>
    <p:sldId id="307" r:id="rId46"/>
    <p:sldId id="308" r:id="rId47"/>
  </p:sldIdLst>
  <p:sldSz cx="9144000" cy="6858000" type="screen4x3"/>
  <p:notesSz cx="7099300" cy="10234613"/>
  <p:defaultTextStyle>
    <a:defPPr>
      <a:defRPr lang="en-US"/>
    </a:defPPr>
    <a:lvl1pPr algn="ctr" rtl="0" fontAlgn="base">
      <a:spcBef>
        <a:spcPct val="0"/>
      </a:spcBef>
      <a:spcAft>
        <a:spcPct val="0"/>
      </a:spcAft>
      <a:defRPr sz="1600" kern="1200">
        <a:solidFill>
          <a:schemeClr val="tx1"/>
        </a:solidFill>
        <a:latin typeface="Arial" charset="0"/>
        <a:ea typeface="+mn-ea"/>
        <a:cs typeface="+mn-cs"/>
      </a:defRPr>
    </a:lvl1pPr>
    <a:lvl2pPr marL="457200" algn="ctr" rtl="0" fontAlgn="base">
      <a:spcBef>
        <a:spcPct val="0"/>
      </a:spcBef>
      <a:spcAft>
        <a:spcPct val="0"/>
      </a:spcAft>
      <a:defRPr sz="1600" kern="1200">
        <a:solidFill>
          <a:schemeClr val="tx1"/>
        </a:solidFill>
        <a:latin typeface="Arial" charset="0"/>
        <a:ea typeface="+mn-ea"/>
        <a:cs typeface="+mn-cs"/>
      </a:defRPr>
    </a:lvl2pPr>
    <a:lvl3pPr marL="914400" algn="ctr" rtl="0" fontAlgn="base">
      <a:spcBef>
        <a:spcPct val="0"/>
      </a:spcBef>
      <a:spcAft>
        <a:spcPct val="0"/>
      </a:spcAft>
      <a:defRPr sz="1600" kern="1200">
        <a:solidFill>
          <a:schemeClr val="tx1"/>
        </a:solidFill>
        <a:latin typeface="Arial" charset="0"/>
        <a:ea typeface="+mn-ea"/>
        <a:cs typeface="+mn-cs"/>
      </a:defRPr>
    </a:lvl3pPr>
    <a:lvl4pPr marL="1371600" algn="ctr" rtl="0" fontAlgn="base">
      <a:spcBef>
        <a:spcPct val="0"/>
      </a:spcBef>
      <a:spcAft>
        <a:spcPct val="0"/>
      </a:spcAft>
      <a:defRPr sz="1600" kern="1200">
        <a:solidFill>
          <a:schemeClr val="tx1"/>
        </a:solidFill>
        <a:latin typeface="Arial" charset="0"/>
        <a:ea typeface="+mn-ea"/>
        <a:cs typeface="+mn-cs"/>
      </a:defRPr>
    </a:lvl4pPr>
    <a:lvl5pPr marL="1828800" algn="ct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5313" autoAdjust="0"/>
  </p:normalViewPr>
  <p:slideViewPr>
    <p:cSldViewPr showGuides="1">
      <p:cViewPr varScale="1">
        <p:scale>
          <a:sx n="101" d="100"/>
          <a:sy n="101" d="100"/>
        </p:scale>
        <p:origin x="192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8987734A-1B96-42EA-B3DF-4584664C4C97}" type="datetimeFigureOut">
              <a:rPr lang="en-US" smtClean="0"/>
              <a:pPr/>
              <a:t>1/28/2023</a:t>
            </a:fld>
            <a:endParaRPr lang="en-US"/>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603CA683-2E12-427D-84F4-09C8EA4DDB4B}"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a:defRPr sz="1300">
                <a:latin typeface="Arial" charset="0"/>
              </a:defRPr>
            </a:lvl1pPr>
          </a:lstStyle>
          <a:p>
            <a:pPr>
              <a:defRPr/>
            </a:pPr>
            <a:endParaRPr lang="en-US"/>
          </a:p>
        </p:txBody>
      </p:sp>
      <p:sp>
        <p:nvSpPr>
          <p:cNvPr id="7171"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Arial" charset="0"/>
              </a:defRPr>
            </a:lvl1pPr>
          </a:lstStyle>
          <a:p>
            <a:pPr>
              <a:defRPr/>
            </a:pPr>
            <a:endParaRPr lang="en-US"/>
          </a:p>
        </p:txBody>
      </p:sp>
      <p:sp>
        <p:nvSpPr>
          <p:cNvPr id="66564"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a:defRPr sz="1300">
                <a:latin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atin typeface="Arial" charset="0"/>
              </a:defRPr>
            </a:lvl1pPr>
          </a:lstStyle>
          <a:p>
            <a:pPr>
              <a:defRPr/>
            </a:pPr>
            <a:fld id="{182DA060-7F60-4A1F-9668-DEBD5DC9D71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9th Nov.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71AB2A-15A2-440C-BC03-5A9ABCF8DD8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9th Nov.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E60AA2-B420-402E-801E-045C0E3028E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9th Nov.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67011E-607D-4508-8A02-91AC56B8150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9th Nov.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C22737-EA91-4236-8736-EE96151B108B}"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9th Nov.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856767-950E-4CDE-A119-D379609CC089}"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9th Nov.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139F10-FA3E-4C34-9EB5-478AC1ADE97B}"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a:t>9th Nov. 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851F06-A93B-4526-8C70-5818DB3461AB}"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a:t>9th Nov. 2009</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FFAC03D-F7B9-44C2-835F-BDE62003C5CE}"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a:t>9th Nov. 2009</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D585151-25A6-4BE8-A6F9-737E56ACF19A}"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9th Nov. 2009</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AA574C-C4EE-493C-928C-3778DB17B82F}"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9th Nov. 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CC3B69-F4A5-4A84-9B46-EF16B29377C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9th Nov.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F78586-04F2-40AB-AB03-83986CA232AA}"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9th Nov. 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ACB12F-E4B6-4DCB-A4E1-6408AA6D0351}"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9th Nov.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E12583-F2B1-4362-B948-16A43BB4D1D8}"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9th Nov.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5E01CE-6EA7-4AAF-AB73-8E05006DFAE2}"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2895600" y="4303713"/>
            <a:ext cx="3276600" cy="0"/>
          </a:xfrm>
          <a:prstGeom prst="line">
            <a:avLst/>
          </a:prstGeom>
          <a:noFill/>
          <a:ln w="38100">
            <a:solidFill>
              <a:schemeClr val="hlink"/>
            </a:solidFill>
            <a:round/>
            <a:headEnd/>
            <a:tailEnd/>
          </a:ln>
          <a:effectLst/>
        </p:spPr>
        <p:txBody>
          <a:bodyPr wrap="none" anchor="ctr"/>
          <a:lstStyle/>
          <a:p>
            <a:pPr>
              <a:defRPr/>
            </a:pPr>
            <a:endParaRPr lang="en-GB" dirty="0">
              <a:latin typeface="Arial" pitchFamily="34" charset="0"/>
            </a:endParaRPr>
          </a:p>
        </p:txBody>
      </p:sp>
      <p:sp>
        <p:nvSpPr>
          <p:cNvPr id="5" name="Rectangle 4"/>
          <p:cNvSpPr>
            <a:spLocks noChangeArrowheads="1"/>
          </p:cNvSpPr>
          <p:nvPr/>
        </p:nvSpPr>
        <p:spPr bwMode="auto">
          <a:xfrm>
            <a:off x="0" y="1066800"/>
            <a:ext cx="8686800" cy="533400"/>
          </a:xfrm>
          <a:prstGeom prst="rect">
            <a:avLst/>
          </a:prstGeom>
          <a:noFill/>
          <a:ln w="57150">
            <a:solidFill>
              <a:schemeClr val="hlink"/>
            </a:solidFill>
            <a:miter lim="800000"/>
            <a:headEnd/>
            <a:tailEnd/>
          </a:ln>
          <a:effectLst/>
        </p:spPr>
        <p:txBody>
          <a:bodyPr wrap="none" anchor="ctr"/>
          <a:lstStyle/>
          <a:p>
            <a:pPr>
              <a:defRPr/>
            </a:pPr>
            <a:endParaRPr kumimoji="1" lang="en-US" sz="2400" dirty="0">
              <a:latin typeface="Arial" pitchFamily="34" charset="0"/>
            </a:endParaRPr>
          </a:p>
        </p:txBody>
      </p:sp>
      <p:grpSp>
        <p:nvGrpSpPr>
          <p:cNvPr id="6" name="Group 6"/>
          <p:cNvGrpSpPr>
            <a:grpSpLocks/>
          </p:cNvGrpSpPr>
          <p:nvPr/>
        </p:nvGrpSpPr>
        <p:grpSpPr bwMode="auto">
          <a:xfrm>
            <a:off x="533400" y="0"/>
            <a:ext cx="3276600" cy="2133600"/>
            <a:chOff x="336" y="0"/>
            <a:chExt cx="2064" cy="1344"/>
          </a:xfrm>
        </p:grpSpPr>
        <p:sp>
          <p:nvSpPr>
            <p:cNvPr id="7" name="Rectangle 6"/>
            <p:cNvSpPr>
              <a:spLocks noChangeArrowheads="1"/>
            </p:cNvSpPr>
            <p:nvPr/>
          </p:nvSpPr>
          <p:spPr bwMode="auto">
            <a:xfrm>
              <a:off x="1008" y="672"/>
              <a:ext cx="336" cy="336"/>
            </a:xfrm>
            <a:prstGeom prst="rect">
              <a:avLst/>
            </a:prstGeom>
            <a:noFill/>
            <a:ln w="57150">
              <a:solidFill>
                <a:schemeClr val="hlink"/>
              </a:solidFill>
              <a:miter lim="800000"/>
              <a:headEnd/>
              <a:tailEnd/>
            </a:ln>
            <a:effectLst/>
          </p:spPr>
          <p:txBody>
            <a:bodyPr wrap="none" anchor="ctr"/>
            <a:lstStyle/>
            <a:p>
              <a:pPr>
                <a:defRPr/>
              </a:pPr>
              <a:endParaRPr lang="en-GB" dirty="0">
                <a:latin typeface="Arial" pitchFamily="34" charset="0"/>
              </a:endParaRPr>
            </a:p>
          </p:txBody>
        </p:sp>
        <p:sp>
          <p:nvSpPr>
            <p:cNvPr id="8" name="Rectangle 7"/>
            <p:cNvSpPr>
              <a:spLocks noChangeArrowheads="1"/>
            </p:cNvSpPr>
            <p:nvPr/>
          </p:nvSpPr>
          <p:spPr bwMode="auto">
            <a:xfrm>
              <a:off x="1344" y="1008"/>
              <a:ext cx="336" cy="336"/>
            </a:xfrm>
            <a:prstGeom prst="rect">
              <a:avLst/>
            </a:prstGeom>
            <a:noFill/>
            <a:ln w="57150">
              <a:solidFill>
                <a:schemeClr val="hlink"/>
              </a:solidFill>
              <a:miter lim="800000"/>
              <a:headEnd/>
              <a:tailEnd/>
            </a:ln>
            <a:effectLst/>
          </p:spPr>
          <p:txBody>
            <a:bodyPr wrap="none" anchor="ctr"/>
            <a:lstStyle/>
            <a:p>
              <a:pPr>
                <a:defRPr/>
              </a:pPr>
              <a:endParaRPr lang="en-GB" dirty="0">
                <a:latin typeface="Arial" pitchFamily="34" charset="0"/>
              </a:endParaRPr>
            </a:p>
          </p:txBody>
        </p:sp>
        <p:sp>
          <p:nvSpPr>
            <p:cNvPr id="9" name="Rectangle 8"/>
            <p:cNvSpPr>
              <a:spLocks noChangeArrowheads="1"/>
            </p:cNvSpPr>
            <p:nvPr/>
          </p:nvSpPr>
          <p:spPr bwMode="auto">
            <a:xfrm>
              <a:off x="1728" y="336"/>
              <a:ext cx="336" cy="336"/>
            </a:xfrm>
            <a:prstGeom prst="rect">
              <a:avLst/>
            </a:prstGeom>
            <a:noFill/>
            <a:ln w="57150">
              <a:solidFill>
                <a:schemeClr val="hlink"/>
              </a:solidFill>
              <a:miter lim="800000"/>
              <a:headEnd/>
              <a:tailEnd/>
            </a:ln>
            <a:effectLst/>
          </p:spPr>
          <p:txBody>
            <a:bodyPr wrap="none" anchor="ctr"/>
            <a:lstStyle/>
            <a:p>
              <a:pPr>
                <a:defRPr/>
              </a:pPr>
              <a:endParaRPr lang="en-GB" dirty="0">
                <a:latin typeface="Arial" pitchFamily="34" charset="0"/>
              </a:endParaRPr>
            </a:p>
          </p:txBody>
        </p:sp>
        <p:sp>
          <p:nvSpPr>
            <p:cNvPr id="10" name="Rectangle 9"/>
            <p:cNvSpPr>
              <a:spLocks noChangeArrowheads="1"/>
            </p:cNvSpPr>
            <p:nvPr/>
          </p:nvSpPr>
          <p:spPr bwMode="auto">
            <a:xfrm>
              <a:off x="2064" y="672"/>
              <a:ext cx="336" cy="336"/>
            </a:xfrm>
            <a:prstGeom prst="rect">
              <a:avLst/>
            </a:prstGeom>
            <a:noFill/>
            <a:ln w="57150">
              <a:solidFill>
                <a:schemeClr val="hlink"/>
              </a:solidFill>
              <a:miter lim="800000"/>
              <a:headEnd/>
              <a:tailEnd/>
            </a:ln>
            <a:effectLst/>
          </p:spPr>
          <p:txBody>
            <a:bodyPr wrap="none" anchor="ctr"/>
            <a:lstStyle/>
            <a:p>
              <a:pPr>
                <a:defRPr/>
              </a:pPr>
              <a:endParaRPr lang="en-GB" dirty="0">
                <a:latin typeface="Arial" pitchFamily="34" charset="0"/>
              </a:endParaRPr>
            </a:p>
          </p:txBody>
        </p:sp>
        <p:sp>
          <p:nvSpPr>
            <p:cNvPr id="11" name="Rectangle 10"/>
            <p:cNvSpPr>
              <a:spLocks noChangeArrowheads="1"/>
            </p:cNvSpPr>
            <p:nvPr/>
          </p:nvSpPr>
          <p:spPr bwMode="auto">
            <a:xfrm>
              <a:off x="672" y="336"/>
              <a:ext cx="336" cy="336"/>
            </a:xfrm>
            <a:prstGeom prst="rect">
              <a:avLst/>
            </a:prstGeom>
            <a:noFill/>
            <a:ln w="57150">
              <a:solidFill>
                <a:schemeClr val="hlink"/>
              </a:solidFill>
              <a:miter lim="800000"/>
              <a:headEnd/>
              <a:tailEnd/>
            </a:ln>
            <a:effectLst/>
          </p:spPr>
          <p:txBody>
            <a:bodyPr wrap="none" anchor="ctr"/>
            <a:lstStyle/>
            <a:p>
              <a:pPr>
                <a:defRPr/>
              </a:pPr>
              <a:endParaRPr lang="en-GB" dirty="0">
                <a:latin typeface="Arial" pitchFamily="34" charset="0"/>
              </a:endParaRPr>
            </a:p>
          </p:txBody>
        </p:sp>
        <p:sp>
          <p:nvSpPr>
            <p:cNvPr id="12" name="Rectangle 11"/>
            <p:cNvSpPr>
              <a:spLocks noChangeArrowheads="1"/>
            </p:cNvSpPr>
            <p:nvPr/>
          </p:nvSpPr>
          <p:spPr bwMode="auto">
            <a:xfrm>
              <a:off x="336" y="0"/>
              <a:ext cx="336" cy="336"/>
            </a:xfrm>
            <a:prstGeom prst="rect">
              <a:avLst/>
            </a:prstGeom>
            <a:noFill/>
            <a:ln w="57150">
              <a:solidFill>
                <a:schemeClr val="hlink"/>
              </a:solidFill>
              <a:miter lim="800000"/>
              <a:headEnd/>
              <a:tailEnd/>
            </a:ln>
            <a:effectLst/>
          </p:spPr>
          <p:txBody>
            <a:bodyPr wrap="none" anchor="ctr"/>
            <a:lstStyle/>
            <a:p>
              <a:pPr>
                <a:defRPr/>
              </a:pPr>
              <a:endParaRPr lang="en-GB" dirty="0">
                <a:latin typeface="Arial" pitchFamily="34" charset="0"/>
              </a:endParaRPr>
            </a:p>
          </p:txBody>
        </p:sp>
      </p:grpSp>
      <p:grpSp>
        <p:nvGrpSpPr>
          <p:cNvPr id="13" name="Group 12"/>
          <p:cNvGrpSpPr>
            <a:grpSpLocks/>
          </p:cNvGrpSpPr>
          <p:nvPr/>
        </p:nvGrpSpPr>
        <p:grpSpPr bwMode="auto">
          <a:xfrm>
            <a:off x="533400" y="0"/>
            <a:ext cx="3276600" cy="2133600"/>
            <a:chOff x="2736" y="96"/>
            <a:chExt cx="2064" cy="1344"/>
          </a:xfrm>
        </p:grpSpPr>
        <p:sp>
          <p:nvSpPr>
            <p:cNvPr id="14" name="Rectangle 13"/>
            <p:cNvSpPr>
              <a:spLocks noChangeArrowheads="1"/>
            </p:cNvSpPr>
            <p:nvPr/>
          </p:nvSpPr>
          <p:spPr bwMode="auto">
            <a:xfrm>
              <a:off x="3408" y="768"/>
              <a:ext cx="336" cy="336"/>
            </a:xfrm>
            <a:prstGeom prst="rect">
              <a:avLst/>
            </a:prstGeom>
            <a:solidFill>
              <a:schemeClr val="accent2"/>
            </a:solidFill>
            <a:ln w="57150">
              <a:solidFill>
                <a:schemeClr val="hlink"/>
              </a:solidFill>
              <a:miter lim="800000"/>
              <a:headEnd/>
              <a:tailEnd/>
            </a:ln>
            <a:effectLst/>
          </p:spPr>
          <p:txBody>
            <a:bodyPr wrap="none" anchor="ctr"/>
            <a:lstStyle/>
            <a:p>
              <a:pPr>
                <a:defRPr/>
              </a:pPr>
              <a:endParaRPr lang="en-GB" dirty="0">
                <a:latin typeface="Arial" pitchFamily="34" charset="0"/>
              </a:endParaRPr>
            </a:p>
          </p:txBody>
        </p:sp>
        <p:sp>
          <p:nvSpPr>
            <p:cNvPr id="15" name="Rectangle 14"/>
            <p:cNvSpPr>
              <a:spLocks noChangeArrowheads="1"/>
            </p:cNvSpPr>
            <p:nvPr/>
          </p:nvSpPr>
          <p:spPr bwMode="auto">
            <a:xfrm>
              <a:off x="3744" y="1104"/>
              <a:ext cx="336" cy="336"/>
            </a:xfrm>
            <a:prstGeom prst="rect">
              <a:avLst/>
            </a:prstGeom>
            <a:solidFill>
              <a:schemeClr val="accent1"/>
            </a:solidFill>
            <a:ln w="57150">
              <a:solidFill>
                <a:schemeClr val="hlink"/>
              </a:solidFill>
              <a:miter lim="800000"/>
              <a:headEnd/>
              <a:tailEnd/>
            </a:ln>
            <a:effectLst/>
          </p:spPr>
          <p:txBody>
            <a:bodyPr wrap="none" anchor="ctr"/>
            <a:lstStyle/>
            <a:p>
              <a:pPr>
                <a:defRPr/>
              </a:pPr>
              <a:endParaRPr lang="en-GB" dirty="0">
                <a:latin typeface="Arial" pitchFamily="34" charset="0"/>
              </a:endParaRPr>
            </a:p>
          </p:txBody>
        </p:sp>
        <p:sp>
          <p:nvSpPr>
            <p:cNvPr id="16" name="Rectangle 15"/>
            <p:cNvSpPr>
              <a:spLocks noChangeArrowheads="1"/>
            </p:cNvSpPr>
            <p:nvPr/>
          </p:nvSpPr>
          <p:spPr bwMode="auto">
            <a:xfrm>
              <a:off x="4128" y="432"/>
              <a:ext cx="336" cy="336"/>
            </a:xfrm>
            <a:prstGeom prst="rect">
              <a:avLst/>
            </a:prstGeom>
            <a:solidFill>
              <a:schemeClr val="accent1"/>
            </a:solidFill>
            <a:ln w="57150">
              <a:solidFill>
                <a:schemeClr val="hlink"/>
              </a:solidFill>
              <a:miter lim="800000"/>
              <a:headEnd/>
              <a:tailEnd/>
            </a:ln>
            <a:effectLst/>
          </p:spPr>
          <p:txBody>
            <a:bodyPr wrap="none" anchor="ctr"/>
            <a:lstStyle/>
            <a:p>
              <a:pPr>
                <a:defRPr/>
              </a:pPr>
              <a:endParaRPr lang="en-GB" dirty="0">
                <a:latin typeface="Arial" pitchFamily="34" charset="0"/>
              </a:endParaRPr>
            </a:p>
          </p:txBody>
        </p:sp>
        <p:sp>
          <p:nvSpPr>
            <p:cNvPr id="17" name="Rectangle 16"/>
            <p:cNvSpPr>
              <a:spLocks noChangeArrowheads="1"/>
            </p:cNvSpPr>
            <p:nvPr/>
          </p:nvSpPr>
          <p:spPr bwMode="auto">
            <a:xfrm>
              <a:off x="4464" y="768"/>
              <a:ext cx="336" cy="336"/>
            </a:xfrm>
            <a:prstGeom prst="rect">
              <a:avLst/>
            </a:prstGeom>
            <a:solidFill>
              <a:schemeClr val="bg2"/>
            </a:solidFill>
            <a:ln w="57150">
              <a:solidFill>
                <a:schemeClr val="hlink"/>
              </a:solidFill>
              <a:miter lim="800000"/>
              <a:headEnd/>
              <a:tailEnd/>
            </a:ln>
            <a:effectLst/>
          </p:spPr>
          <p:txBody>
            <a:bodyPr wrap="none" anchor="ctr"/>
            <a:lstStyle/>
            <a:p>
              <a:pPr>
                <a:defRPr/>
              </a:pPr>
              <a:endParaRPr lang="en-GB" dirty="0">
                <a:latin typeface="Arial" pitchFamily="34" charset="0"/>
              </a:endParaRPr>
            </a:p>
          </p:txBody>
        </p:sp>
        <p:sp>
          <p:nvSpPr>
            <p:cNvPr id="18" name="Rectangle 17"/>
            <p:cNvSpPr>
              <a:spLocks noChangeArrowheads="1"/>
            </p:cNvSpPr>
            <p:nvPr/>
          </p:nvSpPr>
          <p:spPr bwMode="auto">
            <a:xfrm>
              <a:off x="3072" y="432"/>
              <a:ext cx="336" cy="336"/>
            </a:xfrm>
            <a:prstGeom prst="rect">
              <a:avLst/>
            </a:prstGeom>
            <a:solidFill>
              <a:schemeClr val="tx2"/>
            </a:solidFill>
            <a:ln w="57150">
              <a:solidFill>
                <a:schemeClr val="hlink"/>
              </a:solidFill>
              <a:miter lim="800000"/>
              <a:headEnd/>
              <a:tailEnd/>
            </a:ln>
            <a:effectLst/>
          </p:spPr>
          <p:txBody>
            <a:bodyPr wrap="none" anchor="ctr"/>
            <a:lstStyle/>
            <a:p>
              <a:pPr>
                <a:defRPr/>
              </a:pPr>
              <a:endParaRPr lang="en-GB" dirty="0">
                <a:latin typeface="Arial" pitchFamily="34" charset="0"/>
              </a:endParaRPr>
            </a:p>
          </p:txBody>
        </p:sp>
        <p:sp>
          <p:nvSpPr>
            <p:cNvPr id="19" name="Rectangle 18"/>
            <p:cNvSpPr>
              <a:spLocks noChangeArrowheads="1"/>
            </p:cNvSpPr>
            <p:nvPr/>
          </p:nvSpPr>
          <p:spPr bwMode="auto">
            <a:xfrm>
              <a:off x="2736" y="96"/>
              <a:ext cx="336" cy="336"/>
            </a:xfrm>
            <a:prstGeom prst="rect">
              <a:avLst/>
            </a:prstGeom>
            <a:solidFill>
              <a:schemeClr val="bg2"/>
            </a:solidFill>
            <a:ln w="57150">
              <a:solidFill>
                <a:schemeClr val="hlink"/>
              </a:solidFill>
              <a:miter lim="800000"/>
              <a:headEnd/>
              <a:tailEnd/>
            </a:ln>
            <a:effectLst/>
          </p:spPr>
          <p:txBody>
            <a:bodyPr wrap="none" anchor="ctr"/>
            <a:lstStyle/>
            <a:p>
              <a:pPr>
                <a:defRPr/>
              </a:pPr>
              <a:endParaRPr lang="en-GB" dirty="0">
                <a:latin typeface="Arial" pitchFamily="34" charset="0"/>
              </a:endParaRPr>
            </a:p>
          </p:txBody>
        </p:sp>
      </p:grpSp>
      <p:sp>
        <p:nvSpPr>
          <p:cNvPr id="20" name="Rectangle 19"/>
          <p:cNvSpPr>
            <a:spLocks noChangeArrowheads="1"/>
          </p:cNvSpPr>
          <p:nvPr/>
        </p:nvSpPr>
        <p:spPr bwMode="auto">
          <a:xfrm>
            <a:off x="4114800" y="4191000"/>
            <a:ext cx="211138" cy="211138"/>
          </a:xfrm>
          <a:prstGeom prst="rect">
            <a:avLst/>
          </a:prstGeom>
          <a:solidFill>
            <a:schemeClr val="accent2"/>
          </a:solidFill>
          <a:ln w="28575">
            <a:solidFill>
              <a:schemeClr val="hlink"/>
            </a:solidFill>
            <a:miter lim="800000"/>
            <a:headEnd/>
            <a:tailEnd/>
          </a:ln>
          <a:effectLst/>
        </p:spPr>
        <p:txBody>
          <a:bodyPr wrap="none" anchor="ctr"/>
          <a:lstStyle/>
          <a:p>
            <a:pPr>
              <a:defRPr/>
            </a:pPr>
            <a:endParaRPr kumimoji="1" lang="en-US" sz="2400" dirty="0">
              <a:latin typeface="Arial" pitchFamily="34" charset="0"/>
            </a:endParaRPr>
          </a:p>
        </p:txBody>
      </p:sp>
      <p:sp>
        <p:nvSpPr>
          <p:cNvPr id="21" name="Rectangle 20"/>
          <p:cNvSpPr>
            <a:spLocks noChangeArrowheads="1"/>
          </p:cNvSpPr>
          <p:nvPr/>
        </p:nvSpPr>
        <p:spPr bwMode="auto">
          <a:xfrm>
            <a:off x="4419600" y="4191000"/>
            <a:ext cx="211138" cy="211138"/>
          </a:xfrm>
          <a:prstGeom prst="rect">
            <a:avLst/>
          </a:prstGeom>
          <a:solidFill>
            <a:schemeClr val="bg2"/>
          </a:solidFill>
          <a:ln w="28575">
            <a:solidFill>
              <a:schemeClr val="hlink"/>
            </a:solidFill>
            <a:miter lim="800000"/>
            <a:headEnd/>
            <a:tailEnd/>
          </a:ln>
          <a:effectLst/>
        </p:spPr>
        <p:txBody>
          <a:bodyPr wrap="none" anchor="ctr"/>
          <a:lstStyle/>
          <a:p>
            <a:pPr>
              <a:defRPr/>
            </a:pPr>
            <a:endParaRPr kumimoji="1" lang="en-US" sz="2400" dirty="0">
              <a:latin typeface="Arial" pitchFamily="34" charset="0"/>
            </a:endParaRPr>
          </a:p>
        </p:txBody>
      </p:sp>
      <p:sp>
        <p:nvSpPr>
          <p:cNvPr id="22" name="Rectangle 21"/>
          <p:cNvSpPr>
            <a:spLocks noChangeArrowheads="1"/>
          </p:cNvSpPr>
          <p:nvPr/>
        </p:nvSpPr>
        <p:spPr bwMode="auto">
          <a:xfrm>
            <a:off x="4724400" y="4191000"/>
            <a:ext cx="211138" cy="211138"/>
          </a:xfrm>
          <a:prstGeom prst="rect">
            <a:avLst/>
          </a:prstGeom>
          <a:solidFill>
            <a:schemeClr val="accent1"/>
          </a:solidFill>
          <a:ln w="28575">
            <a:solidFill>
              <a:schemeClr val="hlink"/>
            </a:solidFill>
            <a:miter lim="800000"/>
            <a:headEnd/>
            <a:tailEnd/>
          </a:ln>
          <a:effectLst/>
        </p:spPr>
        <p:txBody>
          <a:bodyPr wrap="none" anchor="ctr"/>
          <a:lstStyle/>
          <a:p>
            <a:pPr>
              <a:defRPr/>
            </a:pPr>
            <a:endParaRPr kumimoji="1" lang="en-US" sz="2400" dirty="0">
              <a:latin typeface="Arial" pitchFamily="34" charset="0"/>
            </a:endParaRPr>
          </a:p>
        </p:txBody>
      </p:sp>
      <p:sp>
        <p:nvSpPr>
          <p:cNvPr id="443395" name="Rectangle 3"/>
          <p:cNvSpPr>
            <a:spLocks noGrp="1" noChangeArrowheads="1"/>
          </p:cNvSpPr>
          <p:nvPr>
            <p:ph type="ctrTitle"/>
          </p:nvPr>
        </p:nvSpPr>
        <p:spPr>
          <a:xfrm>
            <a:off x="685800" y="2286000"/>
            <a:ext cx="7772400" cy="1752600"/>
          </a:xfrm>
        </p:spPr>
        <p:txBody>
          <a:bodyPr anchor="t"/>
          <a:lstStyle>
            <a:lvl1pPr>
              <a:lnSpc>
                <a:spcPct val="90000"/>
              </a:lnSpc>
              <a:defRPr/>
            </a:lvl1pPr>
          </a:lstStyle>
          <a:p>
            <a:r>
              <a:rPr lang="en-US"/>
              <a:t>Click to edit Master title style</a:t>
            </a:r>
          </a:p>
        </p:txBody>
      </p:sp>
      <p:sp>
        <p:nvSpPr>
          <p:cNvPr id="443396" name="Rectangle 4"/>
          <p:cNvSpPr>
            <a:spLocks noGrp="1" noChangeArrowheads="1"/>
          </p:cNvSpPr>
          <p:nvPr>
            <p:ph type="subTitle" idx="1"/>
          </p:nvPr>
        </p:nvSpPr>
        <p:spPr>
          <a:xfrm>
            <a:off x="1371600" y="4495800"/>
            <a:ext cx="6400800" cy="1524000"/>
          </a:xfrm>
        </p:spPr>
        <p:txBody>
          <a:bodyPr anchor="ctr"/>
          <a:lstStyle>
            <a:lvl1pPr marL="0" indent="0" algn="ctr">
              <a:lnSpc>
                <a:spcPct val="80000"/>
              </a:lnSpc>
              <a:buFont typeface="Wingdings" pitchFamily="2" charset="2"/>
              <a:buNone/>
              <a:defRPr sz="2400">
                <a:solidFill>
                  <a:schemeClr val="tx2"/>
                </a:solidFill>
              </a:defRPr>
            </a:lvl1pPr>
          </a:lstStyle>
          <a:p>
            <a:r>
              <a:rPr lang="en-US"/>
              <a:t>Click to edit Master subtitle style</a:t>
            </a:r>
          </a:p>
        </p:txBody>
      </p:sp>
      <p:sp>
        <p:nvSpPr>
          <p:cNvPr id="23" name="Date Placeholder 22"/>
          <p:cNvSpPr>
            <a:spLocks noGrp="1" noChangeArrowheads="1"/>
          </p:cNvSpPr>
          <p:nvPr>
            <p:ph type="dt" sz="half" idx="10"/>
          </p:nvPr>
        </p:nvSpPr>
        <p:spPr bwMode="auto">
          <a:xfrm>
            <a:off x="6553200" y="6507163"/>
            <a:ext cx="1828800" cy="274637"/>
          </a:xfrm>
          <a:prstGeom prst="rect">
            <a:avLst/>
          </a:prstGeom>
          <a:ln>
            <a:miter lim="800000"/>
            <a:headEnd/>
            <a:tailEnd/>
          </a:ln>
        </p:spPr>
        <p:txBody>
          <a:bodyPr vert="horz" wrap="square" lIns="91440" tIns="45720" rIns="91440" bIns="45720" numCol="1" anchor="b" anchorCtr="0" compatLnSpc="1">
            <a:prstTxWarp prst="textNoShape">
              <a:avLst/>
            </a:prstTxWarp>
            <a:spAutoFit/>
          </a:bodyPr>
          <a:lstStyle>
            <a:lvl1pPr algn="r">
              <a:defRPr sz="1200">
                <a:solidFill>
                  <a:schemeClr val="folHlink"/>
                </a:solidFill>
                <a:latin typeface="+mn-lt"/>
              </a:defRPr>
            </a:lvl1pPr>
          </a:lstStyle>
          <a:p>
            <a:pPr>
              <a:defRPr/>
            </a:pPr>
            <a:r>
              <a:rPr lang="en-US"/>
              <a:t>9th Nov. 2009</a:t>
            </a:r>
          </a:p>
        </p:txBody>
      </p:sp>
      <p:sp>
        <p:nvSpPr>
          <p:cNvPr id="24" name="Rectangle 23"/>
          <p:cNvSpPr>
            <a:spLocks noGrp="1" noChangeArrowheads="1"/>
          </p:cNvSpPr>
          <p:nvPr>
            <p:ph type="ftr" sz="quarter" idx="11"/>
          </p:nvPr>
        </p:nvSpPr>
        <p:spPr>
          <a:xfrm>
            <a:off x="1295400" y="6507163"/>
            <a:ext cx="2895600" cy="274637"/>
          </a:xfrm>
        </p:spPr>
        <p:txBody>
          <a:bodyPr/>
          <a:lstStyle>
            <a:lvl1pPr>
              <a:defRPr/>
            </a:lvl1pPr>
          </a:lstStyle>
          <a:p>
            <a:pPr>
              <a:defRPr/>
            </a:pPr>
            <a:endParaRPr lang="en-US"/>
          </a:p>
        </p:txBody>
      </p:sp>
      <p:sp>
        <p:nvSpPr>
          <p:cNvPr id="25" name="Slide Number Placeholder 24"/>
          <p:cNvSpPr>
            <a:spLocks noGrp="1" noChangeArrowheads="1"/>
          </p:cNvSpPr>
          <p:nvPr>
            <p:ph type="sldNum" sz="quarter" idx="12"/>
          </p:nvPr>
        </p:nvSpPr>
        <p:spPr bwMode="auto">
          <a:xfrm>
            <a:off x="5791200" y="6172200"/>
            <a:ext cx="762000" cy="609600"/>
          </a:xfrm>
          <a:prstGeom prst="rect">
            <a:avLst/>
          </a:prstGeom>
          <a:solidFill>
            <a:schemeClr val="accent1"/>
          </a:solidFill>
          <a:ln w="57150">
            <a:solidFill>
              <a:schemeClr val="hlink"/>
            </a:solidFill>
            <a:miter lim="800000"/>
            <a:headEnd/>
            <a:tailEnd/>
          </a:ln>
        </p:spPr>
        <p:txBody>
          <a:bodyPr vert="horz" wrap="none" lIns="91440" tIns="45720" rIns="91440" bIns="45720" numCol="1" anchor="ctr" anchorCtr="0" compatLnSpc="1">
            <a:prstTxWarp prst="textNoShape">
              <a:avLst/>
            </a:prstTxWarp>
          </a:bodyPr>
          <a:lstStyle>
            <a:lvl1pPr algn="ctr">
              <a:defRPr sz="3200" b="1">
                <a:solidFill>
                  <a:schemeClr val="bg1"/>
                </a:solidFill>
                <a:latin typeface="+mn-lt"/>
              </a:defRPr>
            </a:lvl1pPr>
          </a:lstStyle>
          <a:p>
            <a:pPr>
              <a:defRPr/>
            </a:pPr>
            <a:fld id="{AE763A29-C80B-429D-BF21-BBFF4AFE4E56}" type="slidenum">
              <a:rPr lang="en-US"/>
              <a:pPr>
                <a:defRPr/>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90600" y="1371600"/>
            <a:ext cx="34671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0100" y="1371600"/>
            <a:ext cx="34671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9th Nov.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1D6210-53FE-496F-A0FE-1B25DCB0B4E3}"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05550" y="304800"/>
            <a:ext cx="1771650" cy="44196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90600" y="304800"/>
            <a:ext cx="5162550" cy="441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971800" y="304800"/>
            <a:ext cx="3276600" cy="685800"/>
          </a:xfrm>
        </p:spPr>
        <p:txBody>
          <a:bodyPr/>
          <a:lstStyle/>
          <a:p>
            <a:r>
              <a:rPr lang="en-US"/>
              <a:t>Click to edit Master title style</a:t>
            </a:r>
            <a:endParaRPr lang="en-GB"/>
          </a:p>
        </p:txBody>
      </p:sp>
      <p:sp>
        <p:nvSpPr>
          <p:cNvPr id="3" name="SmartArt Placeholder 2"/>
          <p:cNvSpPr>
            <a:spLocks noGrp="1"/>
          </p:cNvSpPr>
          <p:nvPr>
            <p:ph type="dgm" idx="1"/>
          </p:nvPr>
        </p:nvSpPr>
        <p:spPr>
          <a:xfrm>
            <a:off x="990600" y="1371600"/>
            <a:ext cx="7086600" cy="3352800"/>
          </a:xfrm>
        </p:spPr>
        <p:txBody>
          <a:bodyPr/>
          <a:lstStyle/>
          <a:p>
            <a:pPr lvl="0"/>
            <a:r>
              <a:rPr lang="en-US" noProof="0" dirty="0"/>
              <a:t>Click icon to add SmartArt graphic</a:t>
            </a:r>
            <a:endParaRPr lang="en-GB" noProof="0" dirty="0"/>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971800" y="304800"/>
            <a:ext cx="3276600" cy="685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990600" y="1371600"/>
            <a:ext cx="3467100"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610100" y="1371600"/>
            <a:ext cx="3467100" cy="3352800"/>
          </a:xfrm>
        </p:spPr>
        <p:txBody>
          <a:bodyPr/>
          <a:lstStyle/>
          <a:p>
            <a:pPr lvl="0"/>
            <a:r>
              <a:rPr lang="en-US" noProof="0" dirty="0"/>
              <a:t>Click icon to add clip art</a:t>
            </a:r>
            <a:endParaRPr lang="en-GB" noProof="0" dirty="0"/>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srcRect/>
            <a:stretch>
              <a:fillRect/>
            </a:stretch>
          </p:blipFill>
          <p:spPr bwMode="invGray">
            <a:xfrm>
              <a:off x="0" y="0"/>
              <a:ext cx="432" cy="4320"/>
            </a:xfrm>
            <a:prstGeom prst="rect">
              <a:avLst/>
            </a:prstGeom>
            <a:noFill/>
            <a:ln w="9525">
              <a:noFill/>
              <a:miter lim="800000"/>
              <a:headEnd/>
              <a:tailEnd/>
            </a:ln>
          </p:spPr>
        </p:pic>
        <p:pic>
          <p:nvPicPr>
            <p:cNvPr id="6" name="Picture 9" descr="EXPHORSA"/>
            <p:cNvPicPr>
              <a:picLocks noChangeAspect="1" noChangeArrowheads="1"/>
            </p:cNvPicPr>
            <p:nvPr/>
          </p:nvPicPr>
          <p:blipFill>
            <a:blip r:embed="rId3"/>
            <a:srcRect/>
            <a:stretch>
              <a:fillRect/>
            </a:stretch>
          </p:blipFill>
          <p:spPr bwMode="auto">
            <a:xfrm>
              <a:off x="2208" y="3600"/>
              <a:ext cx="1800" cy="60"/>
            </a:xfrm>
            <a:prstGeom prst="rect">
              <a:avLst/>
            </a:prstGeom>
            <a:noFill/>
            <a:ln w="9525">
              <a:noFill/>
              <a:miter lim="800000"/>
              <a:headEnd/>
              <a:tailEnd/>
            </a:ln>
          </p:spPr>
        </p:pic>
      </p:grpSp>
      <p:pic>
        <p:nvPicPr>
          <p:cNvPr id="7" name="Picture 10" descr="EXPHORSA"/>
          <p:cNvPicPr>
            <a:picLocks noChangeAspect="1" noChangeArrowheads="1"/>
          </p:cNvPicPr>
          <p:nvPr/>
        </p:nvPicPr>
        <p:blipFill>
          <a:blip r:embed="rId4"/>
          <a:srcRect/>
          <a:stretch>
            <a:fillRect/>
          </a:stretch>
        </p:blipFill>
        <p:spPr bwMode="auto">
          <a:xfrm>
            <a:off x="1981200" y="3657600"/>
            <a:ext cx="5715000" cy="95250"/>
          </a:xfrm>
          <a:prstGeom prst="rect">
            <a:avLst/>
          </a:prstGeom>
          <a:noFill/>
          <a:ln w="9525">
            <a:noFill/>
            <a:miter lim="800000"/>
            <a:headEnd/>
            <a:tailEnd/>
          </a:ln>
        </p:spPr>
      </p:pic>
      <p:sp>
        <p:nvSpPr>
          <p:cNvPr id="537602" name="Rectangle 2"/>
          <p:cNvSpPr>
            <a:spLocks noGrp="1" noChangeArrowheads="1"/>
          </p:cNvSpPr>
          <p:nvPr>
            <p:ph type="ctrTitle"/>
          </p:nvPr>
        </p:nvSpPr>
        <p:spPr bwMode="auto">
          <a:xfrm>
            <a:off x="1752600" y="990600"/>
            <a:ext cx="6400800" cy="2514600"/>
          </a:xfrm>
          <a:prstGeom prst="rect">
            <a:avLst/>
          </a:prstGeom>
          <a:noFill/>
          <a:ln w="76200" cmpd="tri">
            <a:miter lim="800000"/>
            <a:headEnd/>
            <a:tailEnd/>
          </a:ln>
        </p:spPr>
        <p:txBody>
          <a:bodyPr vert="horz" wrap="square" lIns="91440" tIns="45720" rIns="91440" bIns="45720" numCol="1" anchor="b" anchorCtr="0" compatLnSpc="1">
            <a:prstTxWarp prst="textNoShape">
              <a:avLst/>
            </a:prstTxWarp>
          </a:bodyPr>
          <a:lstStyle>
            <a:lvl1pPr algn="ctr">
              <a:defRPr/>
            </a:lvl1pPr>
          </a:lstStyle>
          <a:p>
            <a:r>
              <a:rPr lang="en-US"/>
              <a:t>Click to edit Master title style</a:t>
            </a:r>
          </a:p>
        </p:txBody>
      </p:sp>
      <p:sp>
        <p:nvSpPr>
          <p:cNvPr id="537603" name="Rectangle 3"/>
          <p:cNvSpPr>
            <a:spLocks noGrp="1" noChangeArrowheads="1"/>
          </p:cNvSpPr>
          <p:nvPr>
            <p:ph type="subTitle" idx="1"/>
          </p:nvPr>
        </p:nvSpPr>
        <p:spPr bwMode="auto">
          <a:xfrm>
            <a:off x="1752600" y="3886200"/>
            <a:ext cx="6400800" cy="1752600"/>
          </a:xfrm>
          <a:prstGeom prst="rect">
            <a:avLst/>
          </a:prstGeom>
          <a:noFill/>
          <a:ln w="6350">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bwMode="auto">
          <a:xfrm>
            <a:off x="914400" y="64008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400">
                <a:solidFill>
                  <a:schemeClr val="tx2"/>
                </a:solidFill>
                <a:latin typeface="Arial" pitchFamily="34" charset="0"/>
              </a:defRPr>
            </a:lvl1pPr>
          </a:lstStyle>
          <a:p>
            <a:pPr>
              <a:defRPr/>
            </a:pPr>
            <a:r>
              <a:rPr lang="en-US"/>
              <a:t>9th Nov. 2009</a:t>
            </a:r>
          </a:p>
        </p:txBody>
      </p:sp>
      <p:sp>
        <p:nvSpPr>
          <p:cNvPr id="9" name="Rectangle 5"/>
          <p:cNvSpPr>
            <a:spLocks noGrp="1" noChangeArrowheads="1"/>
          </p:cNvSpPr>
          <p:nvPr>
            <p:ph type="ftr" sz="quarter" idx="11"/>
          </p:nvPr>
        </p:nvSpPr>
        <p:spPr bwMode="auto">
          <a:xfrm>
            <a:off x="3505200" y="64008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400">
                <a:solidFill>
                  <a:schemeClr val="tx2"/>
                </a:solidFill>
                <a:latin typeface="Arial" pitchFamily="34" charset="0"/>
              </a:defRPr>
            </a:lvl1pPr>
          </a:lstStyle>
          <a:p>
            <a:pPr>
              <a:defRPr/>
            </a:pPr>
            <a:endParaRPr lang="en-US"/>
          </a:p>
        </p:txBody>
      </p:sp>
      <p:sp>
        <p:nvSpPr>
          <p:cNvPr id="10" name="Rectangle 6"/>
          <p:cNvSpPr>
            <a:spLocks noGrp="1" noChangeArrowheads="1"/>
          </p:cNvSpPr>
          <p:nvPr>
            <p:ph type="sldNum" sz="quarter" idx="12"/>
          </p:nvPr>
        </p:nvSpPr>
        <p:spPr bwMode="auto">
          <a:xfrm>
            <a:off x="7010400" y="64008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400">
                <a:solidFill>
                  <a:schemeClr val="tx2"/>
                </a:solidFill>
                <a:latin typeface="Arial" pitchFamily="34" charset="0"/>
              </a:defRPr>
            </a:lvl1pPr>
          </a:lstStyle>
          <a:p>
            <a:pPr>
              <a:defRPr/>
            </a:pPr>
            <a:fld id="{B4D31791-1E8C-4AEF-A5BA-7AC598641C7A}"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a:t>9th Nov. 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D8516C-DAC1-4979-A316-7BD636787CAF}"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685800" y="18288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FF0000"/>
            </a:solidFill>
            <a:prstDash val="solid"/>
            <a:miter lim="800000"/>
            <a:headEnd/>
            <a:tailEnd/>
          </a:ln>
        </p:spPr>
        <p:txBody>
          <a:bodyPr lIns="100008" tIns="50004" rIns="100008" bIns="50004"/>
          <a:lstStyle/>
          <a:p>
            <a:pPr>
              <a:defRPr/>
            </a:pPr>
            <a:endParaRPr lang="en-US" dirty="0"/>
          </a:p>
        </p:txBody>
      </p:sp>
      <p:sp>
        <p:nvSpPr>
          <p:cNvPr id="5" name="Line 8"/>
          <p:cNvSpPr>
            <a:spLocks noChangeShapeType="1"/>
          </p:cNvSpPr>
          <p:nvPr/>
        </p:nvSpPr>
        <p:spPr bwMode="auto">
          <a:xfrm>
            <a:off x="1981200" y="3962400"/>
            <a:ext cx="6511925" cy="0"/>
          </a:xfrm>
          <a:prstGeom prst="line">
            <a:avLst/>
          </a:prstGeom>
          <a:noFill/>
          <a:ln w="19050">
            <a:solidFill>
              <a:srgbClr val="FF0000"/>
            </a:solidFill>
            <a:round/>
            <a:headEnd/>
            <a:tailEnd/>
          </a:ln>
          <a:effectLst/>
        </p:spPr>
        <p:txBody>
          <a:bodyPr lIns="100008" tIns="50004" rIns="100008" bIns="50004"/>
          <a:lstStyle/>
          <a:p>
            <a:pPr>
              <a:defRPr/>
            </a:pPr>
            <a:endParaRPr lang="en-US" dirty="0"/>
          </a:p>
        </p:txBody>
      </p:sp>
      <p:pic>
        <p:nvPicPr>
          <p:cNvPr id="6" name="Picture 9" descr="umdlogo"/>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3963988" y="227013"/>
            <a:ext cx="1416050" cy="1449387"/>
          </a:xfrm>
          <a:prstGeom prst="rect">
            <a:avLst/>
          </a:prstGeom>
          <a:noFill/>
          <a:ln w="9525">
            <a:noFill/>
            <a:miter lim="800000"/>
            <a:headEnd/>
            <a:tailEnd/>
          </a:ln>
        </p:spPr>
      </p:pic>
      <p:sp>
        <p:nvSpPr>
          <p:cNvPr id="157698" name="Rectangle 2"/>
          <p:cNvSpPr>
            <a:spLocks noGrp="1" noChangeArrowheads="1"/>
          </p:cNvSpPr>
          <p:nvPr>
            <p:ph type="ctrTitle"/>
          </p:nvPr>
        </p:nvSpPr>
        <p:spPr>
          <a:xfrm>
            <a:off x="914052" y="2134713"/>
            <a:ext cx="7622907" cy="1751602"/>
          </a:xfrm>
        </p:spPr>
        <p:txBody>
          <a:bodyPr anchor="ctr" anchorCtr="1"/>
          <a:lstStyle>
            <a:lvl1pPr algn="ctr">
              <a:defRPr sz="5100"/>
            </a:lvl1pPr>
          </a:lstStyle>
          <a:p>
            <a:r>
              <a:rPr lang="en-US" altLang="en-US"/>
              <a:t>Click to edit Master title style</a:t>
            </a:r>
          </a:p>
        </p:txBody>
      </p:sp>
      <p:sp>
        <p:nvSpPr>
          <p:cNvPr id="157699" name="Rectangle 3"/>
          <p:cNvSpPr>
            <a:spLocks noGrp="1" noChangeArrowheads="1"/>
          </p:cNvSpPr>
          <p:nvPr>
            <p:ph type="subTitle" idx="1"/>
          </p:nvPr>
        </p:nvSpPr>
        <p:spPr>
          <a:xfrm>
            <a:off x="1981607" y="4191768"/>
            <a:ext cx="6553608" cy="1751602"/>
          </a:xfrm>
        </p:spPr>
        <p:txBody>
          <a:bodyPr/>
          <a:lstStyle>
            <a:lvl1pPr marL="0" indent="0">
              <a:buFont typeface="Wingdings" pitchFamily="2" charset="2"/>
              <a:buNone/>
              <a:defRPr sz="2700"/>
            </a:lvl1pPr>
          </a:lstStyle>
          <a:p>
            <a:r>
              <a:rPr lang="en-US" altLang="en-US"/>
              <a:t>Click to edit Master subtitle style</a:t>
            </a:r>
          </a:p>
        </p:txBody>
      </p:sp>
      <p:sp>
        <p:nvSpPr>
          <p:cNvPr id="7" name="Rectangle 4"/>
          <p:cNvSpPr>
            <a:spLocks noGrp="1" noChangeArrowheads="1"/>
          </p:cNvSpPr>
          <p:nvPr>
            <p:ph type="dt" sz="half" idx="10"/>
          </p:nvPr>
        </p:nvSpPr>
        <p:spPr/>
        <p:txBody>
          <a:bodyPr/>
          <a:lstStyle>
            <a:lvl1pPr>
              <a:defRPr/>
            </a:lvl1pPr>
          </a:lstStyle>
          <a:p>
            <a:pPr>
              <a:defRPr/>
            </a:pPr>
            <a:r>
              <a:rPr lang="en-US"/>
              <a:t>9th Nov. 2009</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E18F356C-5593-4339-AFBA-F9C81A1AC842}" type="slidenum">
              <a:rPr lang="en-US"/>
              <a:pPr>
                <a:defRPr/>
              </a:pPr>
              <a:t>‹#›</a:t>
            </a:fld>
            <a:endParaRPr lang="en-US" dirty="0"/>
          </a:p>
        </p:txBody>
      </p:sp>
    </p:spTree>
  </p:cSld>
  <p:clrMapOvr>
    <a:masterClrMapping/>
  </p:clrMapOvr>
  <p:transition>
    <p:dissolv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9th Nov.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C65BEB-AF5C-494A-9C28-8278BD44545A}" type="slidenum">
              <a:rPr lang="en-US"/>
              <a:pPr>
                <a:defRPr/>
              </a:pPr>
              <a:t>‹#›</a:t>
            </a:fld>
            <a:endParaRPr lang="en-US" dirty="0"/>
          </a:p>
        </p:txBody>
      </p:sp>
    </p:spTree>
  </p:cSld>
  <p:clrMapOvr>
    <a:masterClrMapping/>
  </p:clrMapOvr>
  <p:transition>
    <p:dissolv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70" y="4407482"/>
            <a:ext cx="7772923" cy="1361591"/>
          </a:xfrm>
        </p:spPr>
        <p:txBody>
          <a:bodyPr/>
          <a:lstStyle>
            <a:lvl1pPr algn="l">
              <a:defRPr sz="4400" b="1" cap="all"/>
            </a:lvl1pPr>
          </a:lstStyle>
          <a:p>
            <a:r>
              <a:rPr lang="en-US"/>
              <a:t>Click to edit Master title style</a:t>
            </a:r>
          </a:p>
        </p:txBody>
      </p:sp>
      <p:sp>
        <p:nvSpPr>
          <p:cNvPr id="3" name="Text Placeholder 2"/>
          <p:cNvSpPr>
            <a:spLocks noGrp="1"/>
          </p:cNvSpPr>
          <p:nvPr>
            <p:ph type="body" idx="1"/>
          </p:nvPr>
        </p:nvSpPr>
        <p:spPr>
          <a:xfrm>
            <a:off x="722170" y="2906108"/>
            <a:ext cx="7772923" cy="1501374"/>
          </a:xfrm>
        </p:spPr>
        <p:txBody>
          <a:bodyPr anchor="b"/>
          <a:lstStyle>
            <a:lvl1pPr marL="0" indent="0">
              <a:buNone/>
              <a:defRPr sz="2200"/>
            </a:lvl1pPr>
            <a:lvl2pPr marL="500040" indent="0">
              <a:buNone/>
              <a:defRPr sz="2000"/>
            </a:lvl2pPr>
            <a:lvl3pPr marL="1000079" indent="0">
              <a:buNone/>
              <a:defRPr sz="1700"/>
            </a:lvl3pPr>
            <a:lvl4pPr marL="1500119" indent="0">
              <a:buNone/>
              <a:defRPr sz="1500"/>
            </a:lvl4pPr>
            <a:lvl5pPr marL="2000159" indent="0">
              <a:buNone/>
              <a:defRPr sz="1500"/>
            </a:lvl5pPr>
            <a:lvl6pPr marL="2500198" indent="0">
              <a:buNone/>
              <a:defRPr sz="1500"/>
            </a:lvl6pPr>
            <a:lvl7pPr marL="3000238" indent="0">
              <a:buNone/>
              <a:defRPr sz="1500"/>
            </a:lvl7pPr>
            <a:lvl8pPr marL="3500277" indent="0">
              <a:buNone/>
              <a:defRPr sz="1500"/>
            </a:lvl8pPr>
            <a:lvl9pPr marL="4000317"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9th Nov.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3D8875-2FD1-4FCF-860B-B9E609348A47}" type="slidenum">
              <a:rPr lang="en-US"/>
              <a:pPr>
                <a:defRPr/>
              </a:pPr>
              <a:t>‹#›</a:t>
            </a:fld>
            <a:endParaRPr lang="en-US" dirty="0"/>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a:t>9th Nov. 2009</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D0C9DFF-8E23-4900-94F6-83E0E79ADE51}"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026" y="1599741"/>
            <a:ext cx="4031245" cy="4531733"/>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5730" y="1599741"/>
            <a:ext cx="4031244" cy="4531733"/>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9th Nov. 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45F1FF-CAAE-4793-9F75-C926DC680F0B}" type="slidenum">
              <a:rPr lang="en-US"/>
              <a:pPr>
                <a:defRPr/>
              </a:pPr>
              <a:t>‹#›</a:t>
            </a:fld>
            <a:endParaRPr lang="en-US" dirty="0"/>
          </a:p>
        </p:txBody>
      </p:sp>
    </p:spTree>
  </p:cSld>
  <p:clrMapOvr>
    <a:masterClrMapping/>
  </p:clrMapOvr>
  <p:transition>
    <p:dissolv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026" y="274390"/>
            <a:ext cx="8229949" cy="114242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026" y="1535889"/>
            <a:ext cx="4039966" cy="638515"/>
          </a:xfrm>
        </p:spPr>
        <p:txBody>
          <a:bodyPr anchor="b"/>
          <a:lstStyle>
            <a:lvl1pPr marL="0" indent="0">
              <a:buNone/>
              <a:defRPr sz="2600" b="1"/>
            </a:lvl1pPr>
            <a:lvl2pPr marL="500040" indent="0">
              <a:buNone/>
              <a:defRPr sz="2200" b="1"/>
            </a:lvl2pPr>
            <a:lvl3pPr marL="1000079" indent="0">
              <a:buNone/>
              <a:defRPr sz="2000" b="1"/>
            </a:lvl3pPr>
            <a:lvl4pPr marL="1500119" indent="0">
              <a:buNone/>
              <a:defRPr sz="1700" b="1"/>
            </a:lvl4pPr>
            <a:lvl5pPr marL="2000159" indent="0">
              <a:buNone/>
              <a:defRPr sz="1700" b="1"/>
            </a:lvl5pPr>
            <a:lvl6pPr marL="2500198" indent="0">
              <a:buNone/>
              <a:defRPr sz="1700" b="1"/>
            </a:lvl6pPr>
            <a:lvl7pPr marL="3000238" indent="0">
              <a:buNone/>
              <a:defRPr sz="1700" b="1"/>
            </a:lvl7pPr>
            <a:lvl8pPr marL="3500277" indent="0">
              <a:buNone/>
              <a:defRPr sz="1700" b="1"/>
            </a:lvl8pPr>
            <a:lvl9pPr marL="4000317" indent="0">
              <a:buNone/>
              <a:defRPr sz="1700" b="1"/>
            </a:lvl9pPr>
          </a:lstStyle>
          <a:p>
            <a:pPr lvl="0"/>
            <a:r>
              <a:rPr lang="en-US"/>
              <a:t>Click to edit Master text styles</a:t>
            </a:r>
          </a:p>
        </p:txBody>
      </p:sp>
      <p:sp>
        <p:nvSpPr>
          <p:cNvPr id="4" name="Content Placeholder 3"/>
          <p:cNvSpPr>
            <a:spLocks noGrp="1"/>
          </p:cNvSpPr>
          <p:nvPr>
            <p:ph sz="half" idx="2"/>
          </p:nvPr>
        </p:nvSpPr>
        <p:spPr>
          <a:xfrm>
            <a:off x="457026" y="2174404"/>
            <a:ext cx="4039966" cy="3951892"/>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265" y="1535889"/>
            <a:ext cx="4041710" cy="638515"/>
          </a:xfrm>
        </p:spPr>
        <p:txBody>
          <a:bodyPr anchor="b"/>
          <a:lstStyle>
            <a:lvl1pPr marL="0" indent="0">
              <a:buNone/>
              <a:defRPr sz="2600" b="1"/>
            </a:lvl1pPr>
            <a:lvl2pPr marL="500040" indent="0">
              <a:buNone/>
              <a:defRPr sz="2200" b="1"/>
            </a:lvl2pPr>
            <a:lvl3pPr marL="1000079" indent="0">
              <a:buNone/>
              <a:defRPr sz="2000" b="1"/>
            </a:lvl3pPr>
            <a:lvl4pPr marL="1500119" indent="0">
              <a:buNone/>
              <a:defRPr sz="1700" b="1"/>
            </a:lvl4pPr>
            <a:lvl5pPr marL="2000159" indent="0">
              <a:buNone/>
              <a:defRPr sz="1700" b="1"/>
            </a:lvl5pPr>
            <a:lvl6pPr marL="2500198" indent="0">
              <a:buNone/>
              <a:defRPr sz="1700" b="1"/>
            </a:lvl6pPr>
            <a:lvl7pPr marL="3000238" indent="0">
              <a:buNone/>
              <a:defRPr sz="1700" b="1"/>
            </a:lvl7pPr>
            <a:lvl8pPr marL="3500277" indent="0">
              <a:buNone/>
              <a:defRPr sz="1700" b="1"/>
            </a:lvl8pPr>
            <a:lvl9pPr marL="400031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265" y="2174404"/>
            <a:ext cx="4041710" cy="3951892"/>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9th Nov. 2009</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32417B0-954F-442D-97B1-54685A0E8D18}" type="slidenum">
              <a:rPr lang="en-US"/>
              <a:pPr>
                <a:defRPr/>
              </a:pPr>
              <a:t>‹#›</a:t>
            </a:fld>
            <a:endParaRPr lang="en-US" dirty="0"/>
          </a:p>
        </p:txBody>
      </p:sp>
    </p:spTree>
  </p:cSld>
  <p:clrMapOvr>
    <a:masterClrMapping/>
  </p:clrMapOvr>
  <p:transition>
    <p:dissolv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9th Nov. 2009</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5C35926-C0C8-4491-A0EA-362717BCC5B9}" type="slidenum">
              <a:rPr lang="en-US"/>
              <a:pPr>
                <a:defRPr/>
              </a:pPr>
              <a:t>‹#›</a:t>
            </a:fld>
            <a:endParaRPr lang="en-US" dirty="0"/>
          </a:p>
        </p:txBody>
      </p:sp>
    </p:spTree>
  </p:cSld>
  <p:clrMapOvr>
    <a:masterClrMapping/>
  </p:clrMapOvr>
  <p:transition>
    <p:dissolv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9th Nov. 2009</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E72CBB3-E554-4B04-83B4-D0ACE04A7C4E}" type="slidenum">
              <a:rPr lang="en-US"/>
              <a:pPr>
                <a:defRPr/>
              </a:pPr>
              <a:t>‹#›</a:t>
            </a:fld>
            <a:endParaRPr lang="en-US" dirty="0"/>
          </a:p>
        </p:txBody>
      </p:sp>
    </p:spTree>
  </p:cSld>
  <p:clrMapOvr>
    <a:masterClrMapping/>
  </p:clrMapOvr>
  <p:transition>
    <p:dissolv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26" y="272664"/>
            <a:ext cx="3009043" cy="1163133"/>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574219" y="272663"/>
            <a:ext cx="5112755" cy="585363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026" y="1435797"/>
            <a:ext cx="3009043" cy="4690499"/>
          </a:xfrm>
        </p:spPr>
        <p:txBody>
          <a:bodyPr/>
          <a:lstStyle>
            <a:lvl1pPr marL="0" indent="0">
              <a:buNone/>
              <a:defRPr sz="1500"/>
            </a:lvl1pPr>
            <a:lvl2pPr marL="500040" indent="0">
              <a:buNone/>
              <a:defRPr sz="1300"/>
            </a:lvl2pPr>
            <a:lvl3pPr marL="1000079" indent="0">
              <a:buNone/>
              <a:defRPr sz="1100"/>
            </a:lvl3pPr>
            <a:lvl4pPr marL="1500119" indent="0">
              <a:buNone/>
              <a:defRPr sz="1000"/>
            </a:lvl4pPr>
            <a:lvl5pPr marL="2000159" indent="0">
              <a:buNone/>
              <a:defRPr sz="1000"/>
            </a:lvl5pPr>
            <a:lvl6pPr marL="2500198" indent="0">
              <a:buNone/>
              <a:defRPr sz="1000"/>
            </a:lvl6pPr>
            <a:lvl7pPr marL="3000238" indent="0">
              <a:buNone/>
              <a:defRPr sz="1000"/>
            </a:lvl7pPr>
            <a:lvl8pPr marL="3500277" indent="0">
              <a:buNone/>
              <a:defRPr sz="1000"/>
            </a:lvl8pPr>
            <a:lvl9pPr marL="4000317"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9th Nov. 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C678B9-0E39-4080-8D37-CF5212C2A3F5}" type="slidenum">
              <a:rPr lang="en-US"/>
              <a:pPr>
                <a:defRPr/>
              </a:pPr>
              <a:t>‹#›</a:t>
            </a:fld>
            <a:endParaRPr lang="en-US" dirty="0"/>
          </a:p>
        </p:txBody>
      </p:sp>
    </p:spTree>
  </p:cSld>
  <p:clrMapOvr>
    <a:masterClrMapping/>
  </p:clrMapOvr>
  <p:transition>
    <p:dissolv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472" y="4800945"/>
            <a:ext cx="5487795" cy="566035"/>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791472" y="612630"/>
            <a:ext cx="5487795" cy="4114110"/>
          </a:xfrm>
        </p:spPr>
        <p:txBody>
          <a:bodyPr/>
          <a:lstStyle>
            <a:lvl1pPr marL="0" indent="0">
              <a:buNone/>
              <a:defRPr sz="3500"/>
            </a:lvl1pPr>
            <a:lvl2pPr marL="500040" indent="0">
              <a:buNone/>
              <a:defRPr sz="3100"/>
            </a:lvl2pPr>
            <a:lvl3pPr marL="1000079" indent="0">
              <a:buNone/>
              <a:defRPr sz="2600"/>
            </a:lvl3pPr>
            <a:lvl4pPr marL="1500119" indent="0">
              <a:buNone/>
              <a:defRPr sz="2200"/>
            </a:lvl4pPr>
            <a:lvl5pPr marL="2000159" indent="0">
              <a:buNone/>
              <a:defRPr sz="2200"/>
            </a:lvl5pPr>
            <a:lvl6pPr marL="2500198" indent="0">
              <a:buNone/>
              <a:defRPr sz="2200"/>
            </a:lvl6pPr>
            <a:lvl7pPr marL="3000238" indent="0">
              <a:buNone/>
              <a:defRPr sz="2200"/>
            </a:lvl7pPr>
            <a:lvl8pPr marL="3500277" indent="0">
              <a:buNone/>
              <a:defRPr sz="2200"/>
            </a:lvl8pPr>
            <a:lvl9pPr marL="4000317" indent="0">
              <a:buNone/>
              <a:defRPr sz="2200"/>
            </a:lvl9pPr>
          </a:lstStyle>
          <a:p>
            <a:pPr lvl="0"/>
            <a:r>
              <a:rPr lang="en-US" noProof="0" dirty="0"/>
              <a:t>Click icon to add picture</a:t>
            </a:r>
          </a:p>
        </p:txBody>
      </p:sp>
      <p:sp>
        <p:nvSpPr>
          <p:cNvPr id="4" name="Text Placeholder 3"/>
          <p:cNvSpPr>
            <a:spLocks noGrp="1"/>
          </p:cNvSpPr>
          <p:nvPr>
            <p:ph type="body" sz="half" idx="2"/>
          </p:nvPr>
        </p:nvSpPr>
        <p:spPr>
          <a:xfrm>
            <a:off x="1791472" y="5366981"/>
            <a:ext cx="5487795" cy="805910"/>
          </a:xfrm>
        </p:spPr>
        <p:txBody>
          <a:bodyPr/>
          <a:lstStyle>
            <a:lvl1pPr marL="0" indent="0">
              <a:buNone/>
              <a:defRPr sz="1500"/>
            </a:lvl1pPr>
            <a:lvl2pPr marL="500040" indent="0">
              <a:buNone/>
              <a:defRPr sz="1300"/>
            </a:lvl2pPr>
            <a:lvl3pPr marL="1000079" indent="0">
              <a:buNone/>
              <a:defRPr sz="1100"/>
            </a:lvl3pPr>
            <a:lvl4pPr marL="1500119" indent="0">
              <a:buNone/>
              <a:defRPr sz="1000"/>
            </a:lvl4pPr>
            <a:lvl5pPr marL="2000159" indent="0">
              <a:buNone/>
              <a:defRPr sz="1000"/>
            </a:lvl5pPr>
            <a:lvl6pPr marL="2500198" indent="0">
              <a:buNone/>
              <a:defRPr sz="1000"/>
            </a:lvl6pPr>
            <a:lvl7pPr marL="3000238" indent="0">
              <a:buNone/>
              <a:defRPr sz="1000"/>
            </a:lvl7pPr>
            <a:lvl8pPr marL="3500277" indent="0">
              <a:buNone/>
              <a:defRPr sz="1000"/>
            </a:lvl8pPr>
            <a:lvl9pPr marL="4000317"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9th Nov. 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1817DB-011E-4B03-90D3-910FC690B5B0}" type="slidenum">
              <a:rPr lang="en-US"/>
              <a:pPr>
                <a:defRPr/>
              </a:pPr>
              <a:t>‹#›</a:t>
            </a:fld>
            <a:endParaRPr lang="en-US" dirty="0"/>
          </a:p>
        </p:txBody>
      </p:sp>
    </p:spTree>
  </p:cSld>
  <p:clrMapOvr>
    <a:masterClrMapping/>
  </p:clrMapOvr>
  <p:transition>
    <p:dissolv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9th Nov.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802090-6E06-4FD0-9491-9E7672C9811B}" type="slidenum">
              <a:rPr lang="en-US"/>
              <a:pPr>
                <a:defRPr/>
              </a:pPr>
              <a:t>‹#›</a:t>
            </a:fld>
            <a:endParaRPr lang="en-US" dirty="0"/>
          </a:p>
        </p:txBody>
      </p:sp>
    </p:spTree>
  </p:cSld>
  <p:clrMapOvr>
    <a:masterClrMapping/>
  </p:clrMapOvr>
  <p:transition>
    <p:dissolv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360" y="277841"/>
            <a:ext cx="2056614" cy="58536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026" y="277841"/>
            <a:ext cx="6005875" cy="58536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9th Nov.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240EB6-02DF-40C8-9944-E19FBAE79722}" type="slidenum">
              <a:rPr lang="en-US"/>
              <a:pPr>
                <a:defRPr/>
              </a:pPr>
              <a:t>‹#›</a:t>
            </a:fld>
            <a:endParaRPr lang="en-US" dirty="0"/>
          </a:p>
        </p:txBody>
      </p:sp>
    </p:spTree>
  </p:cSld>
  <p:clrMapOvr>
    <a:masterClrMapping/>
  </p:clrMapOvr>
  <p:transition>
    <p:dissolv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8000"/>
            <a:chOff x="0" y="0"/>
            <a:chExt cx="5763" cy="4320"/>
          </a:xfrm>
        </p:grpSpPr>
        <p:sp>
          <p:nvSpPr>
            <p:cNvPr id="5" name="Rectangle 3"/>
            <p:cNvSpPr>
              <a:spLocks noChangeArrowheads="1"/>
            </p:cNvSpPr>
            <p:nvPr/>
          </p:nvSpPr>
          <p:spPr bwMode="auto">
            <a:xfrm>
              <a:off x="0" y="0"/>
              <a:ext cx="499" cy="195"/>
            </a:xfrm>
            <a:prstGeom prst="rect">
              <a:avLst/>
            </a:prstGeom>
            <a:solidFill>
              <a:schemeClr val="accent1"/>
            </a:solidFill>
            <a:ln w="28575">
              <a:noFill/>
              <a:miter lim="800000"/>
              <a:headEnd/>
              <a:tailEnd/>
            </a:ln>
            <a:effectLst/>
          </p:spPr>
          <p:txBody>
            <a:bodyPr wrap="none" anchor="ctr"/>
            <a:lstStyle/>
            <a:p>
              <a:pPr>
                <a:defRPr/>
              </a:pPr>
              <a:endParaRPr lang="en-US" sz="2400" dirty="0"/>
            </a:p>
          </p:txBody>
        </p:sp>
        <p:sp>
          <p:nvSpPr>
            <p:cNvPr id="6" name="Rectangle 4"/>
            <p:cNvSpPr>
              <a:spLocks noChangeArrowheads="1"/>
            </p:cNvSpPr>
            <p:nvPr/>
          </p:nvSpPr>
          <p:spPr bwMode="auto">
            <a:xfrm>
              <a:off x="1680" y="4223"/>
              <a:ext cx="4080" cy="97"/>
            </a:xfrm>
            <a:prstGeom prst="rect">
              <a:avLst/>
            </a:prstGeom>
            <a:gradFill rotWithShape="0">
              <a:gsLst>
                <a:gs pos="0">
                  <a:schemeClr val="hlink"/>
                </a:gs>
                <a:gs pos="100000">
                  <a:schemeClr val="accent1"/>
                </a:gs>
              </a:gsLst>
              <a:lin ang="0" scaled="1"/>
            </a:gradFill>
            <a:ln w="28575">
              <a:noFill/>
              <a:miter lim="800000"/>
              <a:headEnd/>
              <a:tailEnd/>
            </a:ln>
            <a:effectLst/>
          </p:spPr>
          <p:txBody>
            <a:bodyPr wrap="none" anchor="ctr"/>
            <a:lstStyle/>
            <a:p>
              <a:pPr>
                <a:defRPr/>
              </a:pPr>
              <a:endParaRPr lang="en-US" sz="2400" dirty="0"/>
            </a:p>
          </p:txBody>
        </p:sp>
        <p:sp>
          <p:nvSpPr>
            <p:cNvPr id="7" name="Rectangle 5"/>
            <p:cNvSpPr>
              <a:spLocks noChangeArrowheads="1"/>
            </p:cNvSpPr>
            <p:nvPr/>
          </p:nvSpPr>
          <p:spPr bwMode="auto">
            <a:xfrm>
              <a:off x="5520" y="1248"/>
              <a:ext cx="240" cy="2688"/>
            </a:xfrm>
            <a:prstGeom prst="rect">
              <a:avLst/>
            </a:prstGeom>
            <a:gradFill rotWithShape="0">
              <a:gsLst>
                <a:gs pos="0">
                  <a:schemeClr val="accent2">
                    <a:gamma/>
                    <a:tint val="0"/>
                    <a:invGamma/>
                  </a:schemeClr>
                </a:gs>
                <a:gs pos="100000">
                  <a:schemeClr val="accent2"/>
                </a:gs>
              </a:gsLst>
              <a:lin ang="5400000" scaled="1"/>
            </a:gradFill>
            <a:ln w="28575">
              <a:noFill/>
              <a:miter lim="800000"/>
              <a:headEnd/>
              <a:tailEnd/>
            </a:ln>
            <a:effectLst/>
          </p:spPr>
          <p:txBody>
            <a:bodyPr wrap="none" anchor="ctr"/>
            <a:lstStyle/>
            <a:p>
              <a:pPr>
                <a:defRPr/>
              </a:pPr>
              <a:endParaRPr lang="en-US" sz="2400" dirty="0"/>
            </a:p>
          </p:txBody>
        </p:sp>
        <p:sp>
          <p:nvSpPr>
            <p:cNvPr id="8" name="Rectangle 6"/>
            <p:cNvSpPr>
              <a:spLocks noChangeArrowheads="1"/>
            </p:cNvSpPr>
            <p:nvPr/>
          </p:nvSpPr>
          <p:spPr bwMode="auto">
            <a:xfrm>
              <a:off x="0" y="3312"/>
              <a:ext cx="243" cy="96"/>
            </a:xfrm>
            <a:prstGeom prst="rect">
              <a:avLst/>
            </a:prstGeom>
            <a:solidFill>
              <a:schemeClr val="hlink"/>
            </a:solidFill>
            <a:ln w="28575">
              <a:noFill/>
              <a:miter lim="800000"/>
              <a:headEnd/>
              <a:tailEnd/>
            </a:ln>
            <a:effectLst/>
          </p:spPr>
          <p:txBody>
            <a:bodyPr wrap="none" anchor="ctr"/>
            <a:lstStyle/>
            <a:p>
              <a:pPr>
                <a:defRPr/>
              </a:pPr>
              <a:endParaRPr lang="en-US" sz="2400" dirty="0"/>
            </a:p>
          </p:txBody>
        </p:sp>
        <p:sp>
          <p:nvSpPr>
            <p:cNvPr id="9" name="Rectangle 7"/>
            <p:cNvSpPr>
              <a:spLocks noChangeArrowheads="1"/>
            </p:cNvSpPr>
            <p:nvPr/>
          </p:nvSpPr>
          <p:spPr bwMode="auto">
            <a:xfrm>
              <a:off x="0" y="3417"/>
              <a:ext cx="243" cy="903"/>
            </a:xfrm>
            <a:prstGeom prst="rect">
              <a:avLst/>
            </a:prstGeom>
            <a:solidFill>
              <a:srgbClr val="DDDDDD"/>
            </a:solidFill>
            <a:ln w="28575">
              <a:noFill/>
              <a:miter lim="800000"/>
              <a:headEnd/>
              <a:tailEnd/>
            </a:ln>
            <a:effectLst/>
          </p:spPr>
          <p:txBody>
            <a:bodyPr wrap="none" anchor="ctr"/>
            <a:lstStyle/>
            <a:p>
              <a:pPr>
                <a:defRPr/>
              </a:pPr>
              <a:endParaRPr lang="en-US" sz="2400" dirty="0"/>
            </a:p>
          </p:txBody>
        </p:sp>
        <p:sp>
          <p:nvSpPr>
            <p:cNvPr id="10" name="Rectangle 8"/>
            <p:cNvSpPr>
              <a:spLocks noChangeArrowheads="1"/>
            </p:cNvSpPr>
            <p:nvPr/>
          </p:nvSpPr>
          <p:spPr bwMode="auto">
            <a:xfrm>
              <a:off x="5520" y="0"/>
              <a:ext cx="240" cy="1248"/>
            </a:xfrm>
            <a:prstGeom prst="rect">
              <a:avLst/>
            </a:prstGeom>
            <a:solidFill>
              <a:srgbClr val="FFFFFF"/>
            </a:solidFill>
            <a:ln w="28575">
              <a:noFill/>
              <a:miter lim="800000"/>
              <a:headEnd/>
              <a:tailEnd/>
            </a:ln>
            <a:effectLst/>
          </p:spPr>
          <p:txBody>
            <a:bodyPr wrap="none" anchor="ctr"/>
            <a:lstStyle/>
            <a:p>
              <a:pPr>
                <a:defRPr/>
              </a:pPr>
              <a:endParaRPr lang="en-US" sz="2400" dirty="0"/>
            </a:p>
          </p:txBody>
        </p:sp>
        <p:sp>
          <p:nvSpPr>
            <p:cNvPr id="11" name="Rectangle 9"/>
            <p:cNvSpPr>
              <a:spLocks noChangeArrowheads="1"/>
            </p:cNvSpPr>
            <p:nvPr/>
          </p:nvSpPr>
          <p:spPr bwMode="auto">
            <a:xfrm>
              <a:off x="3600" y="0"/>
              <a:ext cx="1920" cy="192"/>
            </a:xfrm>
            <a:prstGeom prst="rect">
              <a:avLst/>
            </a:prstGeom>
            <a:gradFill rotWithShape="0">
              <a:gsLst>
                <a:gs pos="0">
                  <a:schemeClr val="folHlink">
                    <a:gamma/>
                    <a:tint val="33725"/>
                    <a:invGamma/>
                  </a:schemeClr>
                </a:gs>
                <a:gs pos="100000">
                  <a:schemeClr val="folHlink"/>
                </a:gs>
              </a:gsLst>
              <a:lin ang="0" scaled="1"/>
            </a:gradFill>
            <a:ln w="28575">
              <a:noFill/>
              <a:miter lim="800000"/>
              <a:headEnd/>
              <a:tailEnd/>
            </a:ln>
            <a:effectLst/>
          </p:spPr>
          <p:txBody>
            <a:bodyPr wrap="none" anchor="ctr"/>
            <a:lstStyle/>
            <a:p>
              <a:pPr>
                <a:defRPr/>
              </a:pPr>
              <a:endParaRPr lang="en-US" sz="2400" dirty="0"/>
            </a:p>
          </p:txBody>
        </p:sp>
        <p:sp>
          <p:nvSpPr>
            <p:cNvPr id="12" name="Rectangle 10"/>
            <p:cNvSpPr>
              <a:spLocks noChangeArrowheads="1"/>
            </p:cNvSpPr>
            <p:nvPr/>
          </p:nvSpPr>
          <p:spPr bwMode="auto">
            <a:xfrm>
              <a:off x="267" y="188"/>
              <a:ext cx="243" cy="472"/>
            </a:xfrm>
            <a:prstGeom prst="rect">
              <a:avLst/>
            </a:prstGeom>
            <a:solidFill>
              <a:schemeClr val="bg2">
                <a:alpha val="50000"/>
              </a:schemeClr>
            </a:solidFill>
            <a:ln w="28575">
              <a:noFill/>
              <a:miter lim="800000"/>
              <a:headEnd/>
              <a:tailEnd/>
            </a:ln>
            <a:effectLst/>
          </p:spPr>
          <p:txBody>
            <a:bodyPr wrap="none" anchor="ctr"/>
            <a:lstStyle/>
            <a:p>
              <a:pPr>
                <a:defRPr/>
              </a:pPr>
              <a:endParaRPr lang="en-US" sz="2400" dirty="0"/>
            </a:p>
          </p:txBody>
        </p:sp>
        <p:sp>
          <p:nvSpPr>
            <p:cNvPr id="13" name="Rectangle 11"/>
            <p:cNvSpPr>
              <a:spLocks noChangeArrowheads="1"/>
            </p:cNvSpPr>
            <p:nvPr/>
          </p:nvSpPr>
          <p:spPr bwMode="auto">
            <a:xfrm>
              <a:off x="0" y="664"/>
              <a:ext cx="243" cy="2637"/>
            </a:xfrm>
            <a:prstGeom prst="rect">
              <a:avLst/>
            </a:prstGeom>
            <a:gradFill rotWithShape="0">
              <a:gsLst>
                <a:gs pos="0">
                  <a:schemeClr val="folHlink"/>
                </a:gs>
                <a:gs pos="100000">
                  <a:schemeClr val="folHlink">
                    <a:gamma/>
                    <a:tint val="0"/>
                    <a:invGamma/>
                  </a:schemeClr>
                </a:gs>
              </a:gsLst>
              <a:lin ang="5400000" scaled="1"/>
            </a:gradFill>
            <a:ln w="28575">
              <a:noFill/>
              <a:miter lim="800000"/>
              <a:headEnd/>
              <a:tailEnd/>
            </a:ln>
            <a:effectLst/>
          </p:spPr>
          <p:txBody>
            <a:bodyPr wrap="none" anchor="ctr"/>
            <a:lstStyle/>
            <a:p>
              <a:pPr>
                <a:defRPr/>
              </a:pPr>
              <a:endParaRPr lang="en-US" sz="2400" dirty="0"/>
            </a:p>
          </p:txBody>
        </p:sp>
        <p:sp>
          <p:nvSpPr>
            <p:cNvPr id="14" name="Rectangle 12"/>
            <p:cNvSpPr>
              <a:spLocks noChangeArrowheads="1"/>
            </p:cNvSpPr>
            <p:nvPr/>
          </p:nvSpPr>
          <p:spPr bwMode="white">
            <a:xfrm>
              <a:off x="4" y="188"/>
              <a:ext cx="243" cy="472"/>
            </a:xfrm>
            <a:prstGeom prst="rect">
              <a:avLst/>
            </a:prstGeom>
            <a:solidFill>
              <a:srgbClr val="FFFFFF"/>
            </a:solidFill>
            <a:ln w="28575">
              <a:noFill/>
              <a:miter lim="800000"/>
              <a:headEnd/>
              <a:tailEnd/>
            </a:ln>
            <a:effectLst/>
          </p:spPr>
          <p:txBody>
            <a:bodyPr wrap="none" anchor="ctr"/>
            <a:lstStyle/>
            <a:p>
              <a:pPr>
                <a:defRPr/>
              </a:pPr>
              <a:endParaRPr lang="en-US" sz="2400" dirty="0"/>
            </a:p>
          </p:txBody>
        </p:sp>
        <p:sp>
          <p:nvSpPr>
            <p:cNvPr id="15" name="Rectangle 13"/>
            <p:cNvSpPr>
              <a:spLocks noChangeArrowheads="1"/>
            </p:cNvSpPr>
            <p:nvPr/>
          </p:nvSpPr>
          <p:spPr bwMode="white">
            <a:xfrm>
              <a:off x="495" y="0"/>
              <a:ext cx="3105" cy="186"/>
            </a:xfrm>
            <a:prstGeom prst="rect">
              <a:avLst/>
            </a:prstGeom>
            <a:solidFill>
              <a:srgbClr val="FFFFFF"/>
            </a:solidFill>
            <a:ln w="28575">
              <a:noFill/>
              <a:miter lim="800000"/>
              <a:headEnd/>
              <a:tailEnd/>
            </a:ln>
            <a:effectLst/>
          </p:spPr>
          <p:txBody>
            <a:bodyPr wrap="none" anchor="ctr"/>
            <a:lstStyle/>
            <a:p>
              <a:pPr>
                <a:defRPr/>
              </a:pPr>
              <a:endParaRPr lang="en-US" sz="2400" dirty="0"/>
            </a:p>
          </p:txBody>
        </p:sp>
        <p:sp>
          <p:nvSpPr>
            <p:cNvPr id="16" name="Line 14"/>
            <p:cNvSpPr>
              <a:spLocks noChangeShapeType="1"/>
            </p:cNvSpPr>
            <p:nvPr/>
          </p:nvSpPr>
          <p:spPr bwMode="gray">
            <a:xfrm flipV="1">
              <a:off x="254" y="192"/>
              <a:ext cx="0" cy="4128"/>
            </a:xfrm>
            <a:prstGeom prst="line">
              <a:avLst/>
            </a:prstGeom>
            <a:noFill/>
            <a:ln w="38100">
              <a:solidFill>
                <a:schemeClr val="bg2"/>
              </a:solidFill>
              <a:round/>
              <a:headEnd/>
              <a:tailEnd/>
            </a:ln>
            <a:effectLst/>
          </p:spPr>
          <p:txBody>
            <a:bodyPr wrap="none" anchor="ctr"/>
            <a:lstStyle/>
            <a:p>
              <a:pPr>
                <a:defRPr/>
              </a:pPr>
              <a:endParaRPr lang="en-US" dirty="0"/>
            </a:p>
          </p:txBody>
        </p:sp>
        <p:sp>
          <p:nvSpPr>
            <p:cNvPr id="17" name="Line 15"/>
            <p:cNvSpPr>
              <a:spLocks noChangeShapeType="1"/>
            </p:cNvSpPr>
            <p:nvPr/>
          </p:nvSpPr>
          <p:spPr bwMode="gray">
            <a:xfrm>
              <a:off x="254" y="4224"/>
              <a:ext cx="5509" cy="0"/>
            </a:xfrm>
            <a:prstGeom prst="line">
              <a:avLst/>
            </a:prstGeom>
            <a:noFill/>
            <a:ln w="38100">
              <a:solidFill>
                <a:schemeClr val="bg2"/>
              </a:solidFill>
              <a:round/>
              <a:headEnd/>
              <a:tailEnd/>
            </a:ln>
            <a:effectLst/>
          </p:spPr>
          <p:txBody>
            <a:bodyPr wrap="none" anchor="ctr"/>
            <a:lstStyle/>
            <a:p>
              <a:pPr>
                <a:defRPr/>
              </a:pPr>
              <a:endParaRPr lang="en-US" dirty="0"/>
            </a:p>
          </p:txBody>
        </p:sp>
        <p:sp>
          <p:nvSpPr>
            <p:cNvPr id="18" name="Line 16"/>
            <p:cNvSpPr>
              <a:spLocks noChangeShapeType="1"/>
            </p:cNvSpPr>
            <p:nvPr/>
          </p:nvSpPr>
          <p:spPr bwMode="gray">
            <a:xfrm flipV="1">
              <a:off x="5520" y="0"/>
              <a:ext cx="0" cy="4224"/>
            </a:xfrm>
            <a:prstGeom prst="line">
              <a:avLst/>
            </a:prstGeom>
            <a:noFill/>
            <a:ln w="38100">
              <a:solidFill>
                <a:schemeClr val="bg2"/>
              </a:solidFill>
              <a:round/>
              <a:headEnd/>
              <a:tailEnd/>
            </a:ln>
            <a:effectLst/>
          </p:spPr>
          <p:txBody>
            <a:bodyPr wrap="none" anchor="ctr"/>
            <a:lstStyle/>
            <a:p>
              <a:pPr>
                <a:defRPr/>
              </a:pPr>
              <a:endParaRPr lang="en-US" dirty="0"/>
            </a:p>
          </p:txBody>
        </p:sp>
        <p:sp>
          <p:nvSpPr>
            <p:cNvPr id="19" name="Line 17"/>
            <p:cNvSpPr>
              <a:spLocks noChangeShapeType="1"/>
            </p:cNvSpPr>
            <p:nvPr/>
          </p:nvSpPr>
          <p:spPr bwMode="gray">
            <a:xfrm>
              <a:off x="0" y="200"/>
              <a:ext cx="5760" cy="0"/>
            </a:xfrm>
            <a:prstGeom prst="line">
              <a:avLst/>
            </a:prstGeom>
            <a:noFill/>
            <a:ln w="38100">
              <a:solidFill>
                <a:schemeClr val="bg2"/>
              </a:solidFill>
              <a:round/>
              <a:headEnd/>
              <a:tailEnd/>
            </a:ln>
            <a:effectLst/>
          </p:spPr>
          <p:txBody>
            <a:bodyPr wrap="none" anchor="ctr"/>
            <a:lstStyle/>
            <a:p>
              <a:pPr>
                <a:defRPr/>
              </a:pPr>
              <a:endParaRPr lang="en-US" dirty="0"/>
            </a:p>
          </p:txBody>
        </p:sp>
        <p:sp>
          <p:nvSpPr>
            <p:cNvPr id="20" name="Line 18"/>
            <p:cNvSpPr>
              <a:spLocks noChangeShapeType="1"/>
            </p:cNvSpPr>
            <p:nvPr/>
          </p:nvSpPr>
          <p:spPr bwMode="gray">
            <a:xfrm flipH="1">
              <a:off x="3601" y="279"/>
              <a:ext cx="2160" cy="0"/>
            </a:xfrm>
            <a:prstGeom prst="line">
              <a:avLst/>
            </a:prstGeom>
            <a:noFill/>
            <a:ln w="28575">
              <a:solidFill>
                <a:schemeClr val="bg2"/>
              </a:solidFill>
              <a:round/>
              <a:headEnd/>
              <a:tailEnd/>
            </a:ln>
            <a:effectLst/>
          </p:spPr>
          <p:txBody>
            <a:bodyPr wrap="none" anchor="ctr"/>
            <a:lstStyle/>
            <a:p>
              <a:pPr>
                <a:defRPr/>
              </a:pPr>
              <a:endParaRPr lang="en-US" dirty="0"/>
            </a:p>
          </p:txBody>
        </p:sp>
        <p:sp>
          <p:nvSpPr>
            <p:cNvPr id="21" name="Line 19"/>
            <p:cNvSpPr>
              <a:spLocks noChangeShapeType="1"/>
            </p:cNvSpPr>
            <p:nvPr/>
          </p:nvSpPr>
          <p:spPr bwMode="gray">
            <a:xfrm flipV="1">
              <a:off x="3600" y="0"/>
              <a:ext cx="0" cy="288"/>
            </a:xfrm>
            <a:prstGeom prst="line">
              <a:avLst/>
            </a:prstGeom>
            <a:noFill/>
            <a:ln w="28575">
              <a:solidFill>
                <a:schemeClr val="bg2"/>
              </a:solidFill>
              <a:round/>
              <a:headEnd/>
              <a:tailEnd/>
            </a:ln>
            <a:effectLst/>
          </p:spPr>
          <p:txBody>
            <a:bodyPr wrap="none" anchor="ctr"/>
            <a:lstStyle/>
            <a:p>
              <a:pPr>
                <a:defRPr/>
              </a:pPr>
              <a:endParaRPr lang="en-US" dirty="0"/>
            </a:p>
          </p:txBody>
        </p:sp>
        <p:sp>
          <p:nvSpPr>
            <p:cNvPr id="22" name="Line 20"/>
            <p:cNvSpPr>
              <a:spLocks noChangeShapeType="1"/>
            </p:cNvSpPr>
            <p:nvPr/>
          </p:nvSpPr>
          <p:spPr bwMode="gray">
            <a:xfrm>
              <a:off x="5520" y="1248"/>
              <a:ext cx="240" cy="0"/>
            </a:xfrm>
            <a:prstGeom prst="line">
              <a:avLst/>
            </a:prstGeom>
            <a:noFill/>
            <a:ln w="28575">
              <a:solidFill>
                <a:schemeClr val="bg2"/>
              </a:solidFill>
              <a:round/>
              <a:headEnd/>
              <a:tailEnd/>
            </a:ln>
            <a:effectLst/>
          </p:spPr>
          <p:txBody>
            <a:bodyPr wrap="none" anchor="ctr"/>
            <a:lstStyle/>
            <a:p>
              <a:pPr>
                <a:defRPr/>
              </a:pPr>
              <a:endParaRPr lang="en-US" dirty="0"/>
            </a:p>
          </p:txBody>
        </p:sp>
        <p:sp>
          <p:nvSpPr>
            <p:cNvPr id="23" name="Line 21"/>
            <p:cNvSpPr>
              <a:spLocks noChangeShapeType="1"/>
            </p:cNvSpPr>
            <p:nvPr/>
          </p:nvSpPr>
          <p:spPr bwMode="gray">
            <a:xfrm>
              <a:off x="507" y="0"/>
              <a:ext cx="0" cy="672"/>
            </a:xfrm>
            <a:prstGeom prst="line">
              <a:avLst/>
            </a:prstGeom>
            <a:noFill/>
            <a:ln w="38100">
              <a:solidFill>
                <a:schemeClr val="bg2"/>
              </a:solidFill>
              <a:round/>
              <a:headEnd/>
              <a:tailEnd/>
            </a:ln>
            <a:effectLst/>
          </p:spPr>
          <p:txBody>
            <a:bodyPr wrap="none" anchor="ctr"/>
            <a:lstStyle/>
            <a:p>
              <a:pPr>
                <a:defRPr/>
              </a:pPr>
              <a:endParaRPr lang="en-US" dirty="0"/>
            </a:p>
          </p:txBody>
        </p:sp>
        <p:sp>
          <p:nvSpPr>
            <p:cNvPr id="24" name="Line 22"/>
            <p:cNvSpPr>
              <a:spLocks noChangeShapeType="1"/>
            </p:cNvSpPr>
            <p:nvPr/>
          </p:nvSpPr>
          <p:spPr bwMode="gray">
            <a:xfrm flipH="1" flipV="1">
              <a:off x="0" y="660"/>
              <a:ext cx="495" cy="0"/>
            </a:xfrm>
            <a:prstGeom prst="line">
              <a:avLst/>
            </a:prstGeom>
            <a:noFill/>
            <a:ln w="38100">
              <a:solidFill>
                <a:schemeClr val="bg2"/>
              </a:solidFill>
              <a:round/>
              <a:headEnd/>
              <a:tailEnd/>
            </a:ln>
            <a:effectLst/>
          </p:spPr>
          <p:txBody>
            <a:bodyPr wrap="none" anchor="ctr"/>
            <a:lstStyle/>
            <a:p>
              <a:pPr>
                <a:defRPr/>
              </a:pPr>
              <a:endParaRPr lang="en-US" dirty="0"/>
            </a:p>
          </p:txBody>
        </p:sp>
        <p:sp>
          <p:nvSpPr>
            <p:cNvPr id="25" name="Line 23"/>
            <p:cNvSpPr>
              <a:spLocks noChangeShapeType="1"/>
            </p:cNvSpPr>
            <p:nvPr/>
          </p:nvSpPr>
          <p:spPr bwMode="gray">
            <a:xfrm flipV="1">
              <a:off x="1673" y="3929"/>
              <a:ext cx="0" cy="390"/>
            </a:xfrm>
            <a:prstGeom prst="line">
              <a:avLst/>
            </a:prstGeom>
            <a:noFill/>
            <a:ln w="28575">
              <a:solidFill>
                <a:schemeClr val="bg2"/>
              </a:solidFill>
              <a:round/>
              <a:headEnd/>
              <a:tailEnd/>
            </a:ln>
            <a:effectLst/>
          </p:spPr>
          <p:txBody>
            <a:bodyPr wrap="none" anchor="ctr"/>
            <a:lstStyle/>
            <a:p>
              <a:pPr>
                <a:defRPr/>
              </a:pPr>
              <a:endParaRPr lang="en-US" dirty="0"/>
            </a:p>
          </p:txBody>
        </p:sp>
        <p:sp>
          <p:nvSpPr>
            <p:cNvPr id="26" name="Line 24"/>
            <p:cNvSpPr>
              <a:spLocks noChangeShapeType="1"/>
            </p:cNvSpPr>
            <p:nvPr/>
          </p:nvSpPr>
          <p:spPr bwMode="gray">
            <a:xfrm>
              <a:off x="1664" y="3932"/>
              <a:ext cx="4096" cy="3"/>
            </a:xfrm>
            <a:prstGeom prst="line">
              <a:avLst/>
            </a:prstGeom>
            <a:noFill/>
            <a:ln w="28575">
              <a:solidFill>
                <a:schemeClr val="bg2"/>
              </a:solidFill>
              <a:round/>
              <a:headEnd/>
              <a:tailEnd/>
            </a:ln>
            <a:effectLst/>
          </p:spPr>
          <p:txBody>
            <a:bodyPr wrap="none" anchor="ctr"/>
            <a:lstStyle/>
            <a:p>
              <a:pPr>
                <a:defRPr/>
              </a:pPr>
              <a:endParaRPr lang="en-US" dirty="0"/>
            </a:p>
          </p:txBody>
        </p:sp>
        <p:sp>
          <p:nvSpPr>
            <p:cNvPr id="27" name="Line 25"/>
            <p:cNvSpPr>
              <a:spLocks noChangeShapeType="1"/>
            </p:cNvSpPr>
            <p:nvPr/>
          </p:nvSpPr>
          <p:spPr bwMode="gray">
            <a:xfrm flipH="1">
              <a:off x="0" y="3312"/>
              <a:ext cx="263" cy="0"/>
            </a:xfrm>
            <a:prstGeom prst="line">
              <a:avLst/>
            </a:prstGeom>
            <a:noFill/>
            <a:ln w="38100">
              <a:solidFill>
                <a:schemeClr val="bg2"/>
              </a:solidFill>
              <a:round/>
              <a:headEnd/>
              <a:tailEnd/>
            </a:ln>
            <a:effectLst/>
          </p:spPr>
          <p:txBody>
            <a:bodyPr wrap="none" anchor="ctr"/>
            <a:lstStyle/>
            <a:p>
              <a:pPr>
                <a:defRPr/>
              </a:pPr>
              <a:endParaRPr lang="en-US" dirty="0"/>
            </a:p>
          </p:txBody>
        </p:sp>
        <p:sp>
          <p:nvSpPr>
            <p:cNvPr id="28" name="Line 26"/>
            <p:cNvSpPr>
              <a:spLocks noChangeShapeType="1"/>
            </p:cNvSpPr>
            <p:nvPr/>
          </p:nvSpPr>
          <p:spPr bwMode="gray">
            <a:xfrm flipH="1">
              <a:off x="0" y="3408"/>
              <a:ext cx="263" cy="0"/>
            </a:xfrm>
            <a:prstGeom prst="line">
              <a:avLst/>
            </a:prstGeom>
            <a:noFill/>
            <a:ln w="38100">
              <a:solidFill>
                <a:schemeClr val="bg2"/>
              </a:solidFill>
              <a:round/>
              <a:headEnd/>
              <a:tailEnd/>
            </a:ln>
            <a:effectLst/>
          </p:spPr>
          <p:txBody>
            <a:bodyPr wrap="none" anchor="ctr"/>
            <a:lstStyle/>
            <a:p>
              <a:pPr>
                <a:defRPr/>
              </a:pPr>
              <a:endParaRPr lang="en-US" dirty="0"/>
            </a:p>
          </p:txBody>
        </p:sp>
      </p:grpSp>
      <p:sp>
        <p:nvSpPr>
          <p:cNvPr id="5147" name="Rectangle 27"/>
          <p:cNvSpPr>
            <a:spLocks noGrp="1" noChangeArrowheads="1"/>
          </p:cNvSpPr>
          <p:nvPr>
            <p:ph type="ctrTitle" sz="quarter"/>
          </p:nvPr>
        </p:nvSpPr>
        <p:spPr>
          <a:xfrm>
            <a:off x="685800" y="2286000"/>
            <a:ext cx="7772400" cy="1143000"/>
          </a:xfrm>
        </p:spPr>
        <p:txBody>
          <a:bodyPr/>
          <a:lstStyle>
            <a:lvl1pPr>
              <a:defRPr/>
            </a:lvl1pPr>
          </a:lstStyle>
          <a:p>
            <a:r>
              <a:rPr lang="en-US" altLang="ko-KR"/>
              <a:t>Click to edit Master title style</a:t>
            </a:r>
            <a:endParaRPr lang="ko-KR" altLang="en-US"/>
          </a:p>
        </p:txBody>
      </p:sp>
      <p:sp>
        <p:nvSpPr>
          <p:cNvPr id="5148" name="Rectangle 2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800"/>
            </a:lvl1pPr>
          </a:lstStyle>
          <a:p>
            <a:r>
              <a:rPr lang="en-US" altLang="ko-KR"/>
              <a:t>Click to edit Master subtitle style</a:t>
            </a:r>
            <a:endParaRPr lang="ko-KR" altLang="en-US"/>
          </a:p>
        </p:txBody>
      </p:sp>
      <p:sp>
        <p:nvSpPr>
          <p:cNvPr id="29" name="Rectangle 29"/>
          <p:cNvSpPr>
            <a:spLocks noGrp="1" noChangeArrowheads="1"/>
          </p:cNvSpPr>
          <p:nvPr>
            <p:ph type="dt" sz="quarter" idx="10"/>
          </p:nvPr>
        </p:nvSpPr>
        <p:spPr/>
        <p:txBody>
          <a:bodyPr/>
          <a:lstStyle>
            <a:lvl1pPr>
              <a:defRPr/>
            </a:lvl1pPr>
          </a:lstStyle>
          <a:p>
            <a:pPr>
              <a:defRPr/>
            </a:pPr>
            <a:r>
              <a:rPr lang="en-US" altLang="zh-TW"/>
              <a:t>9th Nov. 2009</a:t>
            </a:r>
          </a:p>
        </p:txBody>
      </p:sp>
      <p:sp>
        <p:nvSpPr>
          <p:cNvPr id="30" name="Rectangle 30"/>
          <p:cNvSpPr>
            <a:spLocks noGrp="1" noChangeArrowheads="1"/>
          </p:cNvSpPr>
          <p:nvPr>
            <p:ph type="ftr" sz="quarter" idx="11"/>
          </p:nvPr>
        </p:nvSpPr>
        <p:spPr/>
        <p:txBody>
          <a:bodyPr/>
          <a:lstStyle>
            <a:lvl1pPr>
              <a:defRPr/>
            </a:lvl1pPr>
          </a:lstStyle>
          <a:p>
            <a:pPr>
              <a:defRPr/>
            </a:pPr>
            <a:endParaRPr lang="en-US" altLang="zh-TW"/>
          </a:p>
        </p:txBody>
      </p:sp>
      <p:sp>
        <p:nvSpPr>
          <p:cNvPr id="31" name="Rectangle 31"/>
          <p:cNvSpPr>
            <a:spLocks noGrp="1" noChangeArrowheads="1"/>
          </p:cNvSpPr>
          <p:nvPr>
            <p:ph type="sldNum" sz="quarter" idx="12"/>
          </p:nvPr>
        </p:nvSpPr>
        <p:spPr/>
        <p:txBody>
          <a:bodyPr/>
          <a:lstStyle>
            <a:lvl1pPr>
              <a:defRPr/>
            </a:lvl1pPr>
          </a:lstStyle>
          <a:p>
            <a:pPr>
              <a:defRPr/>
            </a:pPr>
            <a:fld id="{A521E33C-5C6F-4EDD-AF65-47B9546721EC}" type="slidenum">
              <a:rPr lang="en-US" altLang="zh-TW"/>
              <a:pPr>
                <a:defRPr/>
              </a:pPr>
              <a:t>‹#›</a:t>
            </a:fld>
            <a:endParaRPr lang="en-US" altLang="zh-TW" dirty="0"/>
          </a:p>
        </p:txBody>
      </p:sp>
    </p:spTree>
  </p:cSld>
  <p:clrMapOvr>
    <a:masterClrMapping/>
  </p:clrMapOvr>
  <p:transition spd="slow">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9"/>
          <p:cNvSpPr>
            <a:spLocks noGrp="1" noChangeArrowheads="1"/>
          </p:cNvSpPr>
          <p:nvPr>
            <p:ph type="dt" sz="half" idx="10"/>
          </p:nvPr>
        </p:nvSpPr>
        <p:spPr>
          <a:ln/>
        </p:spPr>
        <p:txBody>
          <a:bodyPr/>
          <a:lstStyle>
            <a:lvl1pPr>
              <a:defRPr/>
            </a:lvl1pPr>
          </a:lstStyle>
          <a:p>
            <a:pPr>
              <a:defRPr/>
            </a:pPr>
            <a:r>
              <a:rPr lang="en-US"/>
              <a:t>9th Nov. 2009</a:t>
            </a:r>
          </a:p>
        </p:txBody>
      </p:sp>
      <p:sp>
        <p:nvSpPr>
          <p:cNvPr id="5" name="Rectangle 30"/>
          <p:cNvSpPr>
            <a:spLocks noGrp="1" noChangeArrowheads="1"/>
          </p:cNvSpPr>
          <p:nvPr>
            <p:ph type="ftr" sz="quarter" idx="11"/>
          </p:nvPr>
        </p:nvSpPr>
        <p:spPr>
          <a:ln/>
        </p:spPr>
        <p:txBody>
          <a:bodyPr/>
          <a:lstStyle>
            <a:lvl1pPr>
              <a:defRPr/>
            </a:lvl1pPr>
          </a:lstStyle>
          <a:p>
            <a:pPr>
              <a:defRPr/>
            </a:pPr>
            <a:endParaRPr lang="en-US"/>
          </a:p>
        </p:txBody>
      </p:sp>
      <p:sp>
        <p:nvSpPr>
          <p:cNvPr id="6" name="Rectangle 31"/>
          <p:cNvSpPr>
            <a:spLocks noGrp="1" noChangeArrowheads="1"/>
          </p:cNvSpPr>
          <p:nvPr>
            <p:ph type="sldNum" sz="quarter" idx="12"/>
          </p:nvPr>
        </p:nvSpPr>
        <p:spPr>
          <a:ln/>
        </p:spPr>
        <p:txBody>
          <a:bodyPr/>
          <a:lstStyle>
            <a:lvl1pPr>
              <a:defRPr/>
            </a:lvl1pPr>
          </a:lstStyle>
          <a:p>
            <a:pPr>
              <a:defRPr/>
            </a:pPr>
            <a:fld id="{1A7EF11F-BC19-41A9-9AD2-17FC35AE8AFC}" type="slidenum">
              <a:rPr lang="en-US"/>
              <a:pPr>
                <a:defRPr/>
              </a:pPr>
              <a:t>‹#›</a:t>
            </a:fld>
            <a:endParaRPr lang="en-US" dirty="0"/>
          </a:p>
        </p:txBody>
      </p:sp>
    </p:spTree>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a:t>9th Nov. 2009</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34AE569-345C-4CBF-AF1F-0C7AC629B098}"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9"/>
          <p:cNvSpPr>
            <a:spLocks noGrp="1" noChangeArrowheads="1"/>
          </p:cNvSpPr>
          <p:nvPr>
            <p:ph type="dt" sz="half" idx="10"/>
          </p:nvPr>
        </p:nvSpPr>
        <p:spPr>
          <a:ln/>
        </p:spPr>
        <p:txBody>
          <a:bodyPr/>
          <a:lstStyle>
            <a:lvl1pPr>
              <a:defRPr/>
            </a:lvl1pPr>
          </a:lstStyle>
          <a:p>
            <a:pPr>
              <a:defRPr/>
            </a:pPr>
            <a:r>
              <a:rPr lang="en-US"/>
              <a:t>9th Nov. 2009</a:t>
            </a:r>
          </a:p>
        </p:txBody>
      </p:sp>
      <p:sp>
        <p:nvSpPr>
          <p:cNvPr id="5" name="Rectangle 30"/>
          <p:cNvSpPr>
            <a:spLocks noGrp="1" noChangeArrowheads="1"/>
          </p:cNvSpPr>
          <p:nvPr>
            <p:ph type="ftr" sz="quarter" idx="11"/>
          </p:nvPr>
        </p:nvSpPr>
        <p:spPr>
          <a:ln/>
        </p:spPr>
        <p:txBody>
          <a:bodyPr/>
          <a:lstStyle>
            <a:lvl1pPr>
              <a:defRPr/>
            </a:lvl1pPr>
          </a:lstStyle>
          <a:p>
            <a:pPr>
              <a:defRPr/>
            </a:pPr>
            <a:endParaRPr lang="en-US"/>
          </a:p>
        </p:txBody>
      </p:sp>
      <p:sp>
        <p:nvSpPr>
          <p:cNvPr id="6" name="Rectangle 31"/>
          <p:cNvSpPr>
            <a:spLocks noGrp="1" noChangeArrowheads="1"/>
          </p:cNvSpPr>
          <p:nvPr>
            <p:ph type="sldNum" sz="quarter" idx="12"/>
          </p:nvPr>
        </p:nvSpPr>
        <p:spPr>
          <a:ln/>
        </p:spPr>
        <p:txBody>
          <a:bodyPr/>
          <a:lstStyle>
            <a:lvl1pPr>
              <a:defRPr/>
            </a:lvl1pPr>
          </a:lstStyle>
          <a:p>
            <a:pPr>
              <a:defRPr/>
            </a:pPr>
            <a:fld id="{C72337A9-AA9A-4969-989B-80B881BD7F1D}" type="slidenum">
              <a:rPr lang="en-US"/>
              <a:pPr>
                <a:defRPr/>
              </a:pPr>
              <a:t>‹#›</a:t>
            </a:fld>
            <a:endParaRPr lang="en-US" dirty="0"/>
          </a:p>
        </p:txBody>
      </p:sp>
    </p:spTree>
  </p:cSld>
  <p:clrMapOvr>
    <a:masterClrMapping/>
  </p:clrMapOvr>
  <p:transition spd="slow">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9"/>
          <p:cNvSpPr>
            <a:spLocks noGrp="1" noChangeArrowheads="1"/>
          </p:cNvSpPr>
          <p:nvPr>
            <p:ph type="dt" sz="half" idx="10"/>
          </p:nvPr>
        </p:nvSpPr>
        <p:spPr>
          <a:ln/>
        </p:spPr>
        <p:txBody>
          <a:bodyPr/>
          <a:lstStyle>
            <a:lvl1pPr>
              <a:defRPr/>
            </a:lvl1pPr>
          </a:lstStyle>
          <a:p>
            <a:pPr>
              <a:defRPr/>
            </a:pPr>
            <a:r>
              <a:rPr lang="en-US"/>
              <a:t>9th Nov. 2009</a:t>
            </a:r>
          </a:p>
        </p:txBody>
      </p:sp>
      <p:sp>
        <p:nvSpPr>
          <p:cNvPr id="6" name="Rectangle 30"/>
          <p:cNvSpPr>
            <a:spLocks noGrp="1" noChangeArrowheads="1"/>
          </p:cNvSpPr>
          <p:nvPr>
            <p:ph type="ftr" sz="quarter" idx="11"/>
          </p:nvPr>
        </p:nvSpPr>
        <p:spPr>
          <a:ln/>
        </p:spPr>
        <p:txBody>
          <a:bodyPr/>
          <a:lstStyle>
            <a:lvl1pPr>
              <a:defRPr/>
            </a:lvl1pPr>
          </a:lstStyle>
          <a:p>
            <a:pPr>
              <a:defRPr/>
            </a:pPr>
            <a:endParaRPr lang="en-US"/>
          </a:p>
        </p:txBody>
      </p:sp>
      <p:sp>
        <p:nvSpPr>
          <p:cNvPr id="7" name="Rectangle 31"/>
          <p:cNvSpPr>
            <a:spLocks noGrp="1" noChangeArrowheads="1"/>
          </p:cNvSpPr>
          <p:nvPr>
            <p:ph type="sldNum" sz="quarter" idx="12"/>
          </p:nvPr>
        </p:nvSpPr>
        <p:spPr>
          <a:ln/>
        </p:spPr>
        <p:txBody>
          <a:bodyPr/>
          <a:lstStyle>
            <a:lvl1pPr>
              <a:defRPr/>
            </a:lvl1pPr>
          </a:lstStyle>
          <a:p>
            <a:pPr>
              <a:defRPr/>
            </a:pPr>
            <a:fld id="{4B36F1C9-676D-411C-9A27-7A366E2D663A}" type="slidenum">
              <a:rPr lang="en-US"/>
              <a:pPr>
                <a:defRPr/>
              </a:pPr>
              <a:t>‹#›</a:t>
            </a:fld>
            <a:endParaRPr lang="en-US" dirty="0"/>
          </a:p>
        </p:txBody>
      </p:sp>
    </p:spTree>
  </p:cSld>
  <p:clrMapOvr>
    <a:masterClrMapping/>
  </p:clrMapOvr>
  <p:transition spd="slow">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9"/>
          <p:cNvSpPr>
            <a:spLocks noGrp="1" noChangeArrowheads="1"/>
          </p:cNvSpPr>
          <p:nvPr>
            <p:ph type="dt" sz="half" idx="10"/>
          </p:nvPr>
        </p:nvSpPr>
        <p:spPr>
          <a:ln/>
        </p:spPr>
        <p:txBody>
          <a:bodyPr/>
          <a:lstStyle>
            <a:lvl1pPr>
              <a:defRPr/>
            </a:lvl1pPr>
          </a:lstStyle>
          <a:p>
            <a:pPr>
              <a:defRPr/>
            </a:pPr>
            <a:r>
              <a:rPr lang="en-US"/>
              <a:t>9th Nov. 2009</a:t>
            </a:r>
          </a:p>
        </p:txBody>
      </p:sp>
      <p:sp>
        <p:nvSpPr>
          <p:cNvPr id="8" name="Rectangle 30"/>
          <p:cNvSpPr>
            <a:spLocks noGrp="1" noChangeArrowheads="1"/>
          </p:cNvSpPr>
          <p:nvPr>
            <p:ph type="ftr" sz="quarter" idx="11"/>
          </p:nvPr>
        </p:nvSpPr>
        <p:spPr>
          <a:ln/>
        </p:spPr>
        <p:txBody>
          <a:bodyPr/>
          <a:lstStyle>
            <a:lvl1pPr>
              <a:defRPr/>
            </a:lvl1pPr>
          </a:lstStyle>
          <a:p>
            <a:pPr>
              <a:defRPr/>
            </a:pPr>
            <a:endParaRPr lang="en-US"/>
          </a:p>
        </p:txBody>
      </p:sp>
      <p:sp>
        <p:nvSpPr>
          <p:cNvPr id="9" name="Rectangle 31"/>
          <p:cNvSpPr>
            <a:spLocks noGrp="1" noChangeArrowheads="1"/>
          </p:cNvSpPr>
          <p:nvPr>
            <p:ph type="sldNum" sz="quarter" idx="12"/>
          </p:nvPr>
        </p:nvSpPr>
        <p:spPr>
          <a:ln/>
        </p:spPr>
        <p:txBody>
          <a:bodyPr/>
          <a:lstStyle>
            <a:lvl1pPr>
              <a:defRPr/>
            </a:lvl1pPr>
          </a:lstStyle>
          <a:p>
            <a:pPr>
              <a:defRPr/>
            </a:pPr>
            <a:fld id="{1A7831A6-1CA1-407D-9A02-11D0DFCEDCFE}" type="slidenum">
              <a:rPr lang="en-US"/>
              <a:pPr>
                <a:defRPr/>
              </a:pPr>
              <a:t>‹#›</a:t>
            </a:fld>
            <a:endParaRPr lang="en-US" dirty="0"/>
          </a:p>
        </p:txBody>
      </p:sp>
    </p:spTree>
  </p:cSld>
  <p:clrMapOvr>
    <a:masterClrMapping/>
  </p:clrMapOvr>
  <p:transition spd="slow">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9"/>
          <p:cNvSpPr>
            <a:spLocks noGrp="1" noChangeArrowheads="1"/>
          </p:cNvSpPr>
          <p:nvPr>
            <p:ph type="dt" sz="half" idx="10"/>
          </p:nvPr>
        </p:nvSpPr>
        <p:spPr>
          <a:ln/>
        </p:spPr>
        <p:txBody>
          <a:bodyPr/>
          <a:lstStyle>
            <a:lvl1pPr>
              <a:defRPr/>
            </a:lvl1pPr>
          </a:lstStyle>
          <a:p>
            <a:pPr>
              <a:defRPr/>
            </a:pPr>
            <a:r>
              <a:rPr lang="en-US"/>
              <a:t>9th Nov. 2009</a:t>
            </a:r>
          </a:p>
        </p:txBody>
      </p:sp>
      <p:sp>
        <p:nvSpPr>
          <p:cNvPr id="4" name="Rectangle 30"/>
          <p:cNvSpPr>
            <a:spLocks noGrp="1" noChangeArrowheads="1"/>
          </p:cNvSpPr>
          <p:nvPr>
            <p:ph type="ftr" sz="quarter" idx="11"/>
          </p:nvPr>
        </p:nvSpPr>
        <p:spPr>
          <a:ln/>
        </p:spPr>
        <p:txBody>
          <a:bodyPr/>
          <a:lstStyle>
            <a:lvl1pPr>
              <a:defRPr/>
            </a:lvl1pPr>
          </a:lstStyle>
          <a:p>
            <a:pPr>
              <a:defRPr/>
            </a:pPr>
            <a:endParaRPr lang="en-US"/>
          </a:p>
        </p:txBody>
      </p:sp>
      <p:sp>
        <p:nvSpPr>
          <p:cNvPr id="5" name="Rectangle 31"/>
          <p:cNvSpPr>
            <a:spLocks noGrp="1" noChangeArrowheads="1"/>
          </p:cNvSpPr>
          <p:nvPr>
            <p:ph type="sldNum" sz="quarter" idx="12"/>
          </p:nvPr>
        </p:nvSpPr>
        <p:spPr>
          <a:ln/>
        </p:spPr>
        <p:txBody>
          <a:bodyPr/>
          <a:lstStyle>
            <a:lvl1pPr>
              <a:defRPr/>
            </a:lvl1pPr>
          </a:lstStyle>
          <a:p>
            <a:pPr>
              <a:defRPr/>
            </a:pPr>
            <a:fld id="{CA48BA79-ACE2-4E78-AA78-C2D10FF7665D}" type="slidenum">
              <a:rPr lang="en-US"/>
              <a:pPr>
                <a:defRPr/>
              </a:pPr>
              <a:t>‹#›</a:t>
            </a:fld>
            <a:endParaRPr lang="en-US" dirty="0"/>
          </a:p>
        </p:txBody>
      </p:sp>
    </p:spTree>
  </p:cSld>
  <p:clrMapOvr>
    <a:masterClrMapping/>
  </p:clrMapOvr>
  <p:transition spd="slow">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9"/>
          <p:cNvSpPr>
            <a:spLocks noGrp="1" noChangeArrowheads="1"/>
          </p:cNvSpPr>
          <p:nvPr>
            <p:ph type="dt" sz="half" idx="10"/>
          </p:nvPr>
        </p:nvSpPr>
        <p:spPr>
          <a:ln/>
        </p:spPr>
        <p:txBody>
          <a:bodyPr/>
          <a:lstStyle>
            <a:lvl1pPr>
              <a:defRPr/>
            </a:lvl1pPr>
          </a:lstStyle>
          <a:p>
            <a:pPr>
              <a:defRPr/>
            </a:pPr>
            <a:r>
              <a:rPr lang="en-US"/>
              <a:t>9th Nov. 2009</a:t>
            </a:r>
          </a:p>
        </p:txBody>
      </p:sp>
      <p:sp>
        <p:nvSpPr>
          <p:cNvPr id="3" name="Rectangle 30"/>
          <p:cNvSpPr>
            <a:spLocks noGrp="1" noChangeArrowheads="1"/>
          </p:cNvSpPr>
          <p:nvPr>
            <p:ph type="ftr" sz="quarter" idx="11"/>
          </p:nvPr>
        </p:nvSpPr>
        <p:spPr>
          <a:ln/>
        </p:spPr>
        <p:txBody>
          <a:bodyPr/>
          <a:lstStyle>
            <a:lvl1pPr>
              <a:defRPr/>
            </a:lvl1pPr>
          </a:lstStyle>
          <a:p>
            <a:pPr>
              <a:defRPr/>
            </a:pPr>
            <a:endParaRPr lang="en-US"/>
          </a:p>
        </p:txBody>
      </p:sp>
      <p:sp>
        <p:nvSpPr>
          <p:cNvPr id="4" name="Rectangle 31"/>
          <p:cNvSpPr>
            <a:spLocks noGrp="1" noChangeArrowheads="1"/>
          </p:cNvSpPr>
          <p:nvPr>
            <p:ph type="sldNum" sz="quarter" idx="12"/>
          </p:nvPr>
        </p:nvSpPr>
        <p:spPr>
          <a:ln/>
        </p:spPr>
        <p:txBody>
          <a:bodyPr/>
          <a:lstStyle>
            <a:lvl1pPr>
              <a:defRPr/>
            </a:lvl1pPr>
          </a:lstStyle>
          <a:p>
            <a:pPr>
              <a:defRPr/>
            </a:pPr>
            <a:fld id="{082272AB-8B72-4E54-A7F3-804A08C9EB16}" type="slidenum">
              <a:rPr lang="en-US"/>
              <a:pPr>
                <a:defRPr/>
              </a:pPr>
              <a:t>‹#›</a:t>
            </a:fld>
            <a:endParaRPr lang="en-US" dirty="0"/>
          </a:p>
        </p:txBody>
      </p:sp>
    </p:spTree>
  </p:cSld>
  <p:clrMapOvr>
    <a:masterClrMapping/>
  </p:clrMapOvr>
  <p:transition spd="slow">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9"/>
          <p:cNvSpPr>
            <a:spLocks noGrp="1" noChangeArrowheads="1"/>
          </p:cNvSpPr>
          <p:nvPr>
            <p:ph type="dt" sz="half" idx="10"/>
          </p:nvPr>
        </p:nvSpPr>
        <p:spPr>
          <a:ln/>
        </p:spPr>
        <p:txBody>
          <a:bodyPr/>
          <a:lstStyle>
            <a:lvl1pPr>
              <a:defRPr/>
            </a:lvl1pPr>
          </a:lstStyle>
          <a:p>
            <a:pPr>
              <a:defRPr/>
            </a:pPr>
            <a:r>
              <a:rPr lang="en-US"/>
              <a:t>9th Nov. 2009</a:t>
            </a:r>
          </a:p>
        </p:txBody>
      </p:sp>
      <p:sp>
        <p:nvSpPr>
          <p:cNvPr id="6" name="Rectangle 30"/>
          <p:cNvSpPr>
            <a:spLocks noGrp="1" noChangeArrowheads="1"/>
          </p:cNvSpPr>
          <p:nvPr>
            <p:ph type="ftr" sz="quarter" idx="11"/>
          </p:nvPr>
        </p:nvSpPr>
        <p:spPr>
          <a:ln/>
        </p:spPr>
        <p:txBody>
          <a:bodyPr/>
          <a:lstStyle>
            <a:lvl1pPr>
              <a:defRPr/>
            </a:lvl1pPr>
          </a:lstStyle>
          <a:p>
            <a:pPr>
              <a:defRPr/>
            </a:pPr>
            <a:endParaRPr lang="en-US"/>
          </a:p>
        </p:txBody>
      </p:sp>
      <p:sp>
        <p:nvSpPr>
          <p:cNvPr id="7" name="Rectangle 31"/>
          <p:cNvSpPr>
            <a:spLocks noGrp="1" noChangeArrowheads="1"/>
          </p:cNvSpPr>
          <p:nvPr>
            <p:ph type="sldNum" sz="quarter" idx="12"/>
          </p:nvPr>
        </p:nvSpPr>
        <p:spPr>
          <a:ln/>
        </p:spPr>
        <p:txBody>
          <a:bodyPr/>
          <a:lstStyle>
            <a:lvl1pPr>
              <a:defRPr/>
            </a:lvl1pPr>
          </a:lstStyle>
          <a:p>
            <a:pPr>
              <a:defRPr/>
            </a:pPr>
            <a:fld id="{CB1E32DB-920C-4A31-AE01-4F08607B5C1B}" type="slidenum">
              <a:rPr lang="en-US"/>
              <a:pPr>
                <a:defRPr/>
              </a:pPr>
              <a:t>‹#›</a:t>
            </a:fld>
            <a:endParaRPr lang="en-US" dirty="0"/>
          </a:p>
        </p:txBody>
      </p:sp>
    </p:spTree>
  </p:cSld>
  <p:clrMapOvr>
    <a:masterClrMapping/>
  </p:clrMapOvr>
  <p:transition spd="slow">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9"/>
          <p:cNvSpPr>
            <a:spLocks noGrp="1" noChangeArrowheads="1"/>
          </p:cNvSpPr>
          <p:nvPr>
            <p:ph type="dt" sz="half" idx="10"/>
          </p:nvPr>
        </p:nvSpPr>
        <p:spPr>
          <a:ln/>
        </p:spPr>
        <p:txBody>
          <a:bodyPr/>
          <a:lstStyle>
            <a:lvl1pPr>
              <a:defRPr/>
            </a:lvl1pPr>
          </a:lstStyle>
          <a:p>
            <a:pPr>
              <a:defRPr/>
            </a:pPr>
            <a:r>
              <a:rPr lang="en-US"/>
              <a:t>9th Nov. 2009</a:t>
            </a:r>
          </a:p>
        </p:txBody>
      </p:sp>
      <p:sp>
        <p:nvSpPr>
          <p:cNvPr id="6" name="Rectangle 30"/>
          <p:cNvSpPr>
            <a:spLocks noGrp="1" noChangeArrowheads="1"/>
          </p:cNvSpPr>
          <p:nvPr>
            <p:ph type="ftr" sz="quarter" idx="11"/>
          </p:nvPr>
        </p:nvSpPr>
        <p:spPr>
          <a:ln/>
        </p:spPr>
        <p:txBody>
          <a:bodyPr/>
          <a:lstStyle>
            <a:lvl1pPr>
              <a:defRPr/>
            </a:lvl1pPr>
          </a:lstStyle>
          <a:p>
            <a:pPr>
              <a:defRPr/>
            </a:pPr>
            <a:endParaRPr lang="en-US"/>
          </a:p>
        </p:txBody>
      </p:sp>
      <p:sp>
        <p:nvSpPr>
          <p:cNvPr id="7" name="Rectangle 31"/>
          <p:cNvSpPr>
            <a:spLocks noGrp="1" noChangeArrowheads="1"/>
          </p:cNvSpPr>
          <p:nvPr>
            <p:ph type="sldNum" sz="quarter" idx="12"/>
          </p:nvPr>
        </p:nvSpPr>
        <p:spPr>
          <a:ln/>
        </p:spPr>
        <p:txBody>
          <a:bodyPr/>
          <a:lstStyle>
            <a:lvl1pPr>
              <a:defRPr/>
            </a:lvl1pPr>
          </a:lstStyle>
          <a:p>
            <a:pPr>
              <a:defRPr/>
            </a:pPr>
            <a:fld id="{200984DF-F513-4921-AF87-E7B6E57C2CD8}" type="slidenum">
              <a:rPr lang="en-US"/>
              <a:pPr>
                <a:defRPr/>
              </a:pPr>
              <a:t>‹#›</a:t>
            </a:fld>
            <a:endParaRPr lang="en-US" dirty="0"/>
          </a:p>
        </p:txBody>
      </p:sp>
    </p:spTree>
  </p:cSld>
  <p:clrMapOvr>
    <a:masterClrMapping/>
  </p:clrMapOvr>
  <p:transition spd="slow">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9"/>
          <p:cNvSpPr>
            <a:spLocks noGrp="1" noChangeArrowheads="1"/>
          </p:cNvSpPr>
          <p:nvPr>
            <p:ph type="dt" sz="half" idx="10"/>
          </p:nvPr>
        </p:nvSpPr>
        <p:spPr>
          <a:ln/>
        </p:spPr>
        <p:txBody>
          <a:bodyPr/>
          <a:lstStyle>
            <a:lvl1pPr>
              <a:defRPr/>
            </a:lvl1pPr>
          </a:lstStyle>
          <a:p>
            <a:pPr>
              <a:defRPr/>
            </a:pPr>
            <a:r>
              <a:rPr lang="en-US"/>
              <a:t>9th Nov. 2009</a:t>
            </a:r>
          </a:p>
        </p:txBody>
      </p:sp>
      <p:sp>
        <p:nvSpPr>
          <p:cNvPr id="5" name="Rectangle 30"/>
          <p:cNvSpPr>
            <a:spLocks noGrp="1" noChangeArrowheads="1"/>
          </p:cNvSpPr>
          <p:nvPr>
            <p:ph type="ftr" sz="quarter" idx="11"/>
          </p:nvPr>
        </p:nvSpPr>
        <p:spPr>
          <a:ln/>
        </p:spPr>
        <p:txBody>
          <a:bodyPr/>
          <a:lstStyle>
            <a:lvl1pPr>
              <a:defRPr/>
            </a:lvl1pPr>
          </a:lstStyle>
          <a:p>
            <a:pPr>
              <a:defRPr/>
            </a:pPr>
            <a:endParaRPr lang="en-US"/>
          </a:p>
        </p:txBody>
      </p:sp>
      <p:sp>
        <p:nvSpPr>
          <p:cNvPr id="6" name="Rectangle 31"/>
          <p:cNvSpPr>
            <a:spLocks noGrp="1" noChangeArrowheads="1"/>
          </p:cNvSpPr>
          <p:nvPr>
            <p:ph type="sldNum" sz="quarter" idx="12"/>
          </p:nvPr>
        </p:nvSpPr>
        <p:spPr>
          <a:ln/>
        </p:spPr>
        <p:txBody>
          <a:bodyPr/>
          <a:lstStyle>
            <a:lvl1pPr>
              <a:defRPr/>
            </a:lvl1pPr>
          </a:lstStyle>
          <a:p>
            <a:pPr>
              <a:defRPr/>
            </a:pPr>
            <a:fld id="{C572EC04-0BC4-44A9-AAF2-3FFA02418BE6}" type="slidenum">
              <a:rPr lang="en-US"/>
              <a:pPr>
                <a:defRPr/>
              </a:pPr>
              <a:t>‹#›</a:t>
            </a:fld>
            <a:endParaRPr lang="en-US" dirty="0"/>
          </a:p>
        </p:txBody>
      </p:sp>
    </p:spTree>
  </p:cSld>
  <p:clrMapOvr>
    <a:masterClrMapping/>
  </p:clrMapOvr>
  <p:transition spd="slow">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9"/>
          <p:cNvSpPr>
            <a:spLocks noGrp="1" noChangeArrowheads="1"/>
          </p:cNvSpPr>
          <p:nvPr>
            <p:ph type="dt" sz="half" idx="10"/>
          </p:nvPr>
        </p:nvSpPr>
        <p:spPr>
          <a:ln/>
        </p:spPr>
        <p:txBody>
          <a:bodyPr/>
          <a:lstStyle>
            <a:lvl1pPr>
              <a:defRPr/>
            </a:lvl1pPr>
          </a:lstStyle>
          <a:p>
            <a:pPr>
              <a:defRPr/>
            </a:pPr>
            <a:r>
              <a:rPr lang="en-US"/>
              <a:t>9th Nov. 2009</a:t>
            </a:r>
          </a:p>
        </p:txBody>
      </p:sp>
      <p:sp>
        <p:nvSpPr>
          <p:cNvPr id="5" name="Rectangle 30"/>
          <p:cNvSpPr>
            <a:spLocks noGrp="1" noChangeArrowheads="1"/>
          </p:cNvSpPr>
          <p:nvPr>
            <p:ph type="ftr" sz="quarter" idx="11"/>
          </p:nvPr>
        </p:nvSpPr>
        <p:spPr>
          <a:ln/>
        </p:spPr>
        <p:txBody>
          <a:bodyPr/>
          <a:lstStyle>
            <a:lvl1pPr>
              <a:defRPr/>
            </a:lvl1pPr>
          </a:lstStyle>
          <a:p>
            <a:pPr>
              <a:defRPr/>
            </a:pPr>
            <a:endParaRPr lang="en-US"/>
          </a:p>
        </p:txBody>
      </p:sp>
      <p:sp>
        <p:nvSpPr>
          <p:cNvPr id="6" name="Rectangle 31"/>
          <p:cNvSpPr>
            <a:spLocks noGrp="1" noChangeArrowheads="1"/>
          </p:cNvSpPr>
          <p:nvPr>
            <p:ph type="sldNum" sz="quarter" idx="12"/>
          </p:nvPr>
        </p:nvSpPr>
        <p:spPr>
          <a:ln/>
        </p:spPr>
        <p:txBody>
          <a:bodyPr/>
          <a:lstStyle>
            <a:lvl1pPr>
              <a:defRPr/>
            </a:lvl1pPr>
          </a:lstStyle>
          <a:p>
            <a:pPr>
              <a:defRPr/>
            </a:pPr>
            <a:fld id="{870F3E10-DF32-4380-BCD6-7F7925477DA0}" type="slidenum">
              <a:rPr lang="en-US"/>
              <a:pPr>
                <a:defRPr/>
              </a:pPr>
              <a:t>‹#›</a:t>
            </a:fld>
            <a:endParaRPr lang="en-US" dirty="0"/>
          </a:p>
        </p:txBody>
      </p:sp>
    </p:spTree>
  </p:cSld>
  <p:clrMapOvr>
    <a:masterClrMapping/>
  </p:clrMapOvr>
  <p:transition spd="slow">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r>
              <a:rPr lang="en-US" noProof="0" dirty="0"/>
              <a:t>Click icon to add table</a:t>
            </a:r>
          </a:p>
        </p:txBody>
      </p:sp>
      <p:sp>
        <p:nvSpPr>
          <p:cNvPr id="4" name="Rectangle 29"/>
          <p:cNvSpPr>
            <a:spLocks noGrp="1" noChangeArrowheads="1"/>
          </p:cNvSpPr>
          <p:nvPr>
            <p:ph type="dt" sz="half" idx="10"/>
          </p:nvPr>
        </p:nvSpPr>
        <p:spPr>
          <a:ln/>
        </p:spPr>
        <p:txBody>
          <a:bodyPr/>
          <a:lstStyle>
            <a:lvl1pPr>
              <a:defRPr/>
            </a:lvl1pPr>
          </a:lstStyle>
          <a:p>
            <a:pPr>
              <a:defRPr/>
            </a:pPr>
            <a:r>
              <a:rPr lang="en-US"/>
              <a:t>9th Nov. 2009</a:t>
            </a:r>
          </a:p>
        </p:txBody>
      </p:sp>
      <p:sp>
        <p:nvSpPr>
          <p:cNvPr id="5" name="Rectangle 30"/>
          <p:cNvSpPr>
            <a:spLocks noGrp="1" noChangeArrowheads="1"/>
          </p:cNvSpPr>
          <p:nvPr>
            <p:ph type="ftr" sz="quarter" idx="11"/>
          </p:nvPr>
        </p:nvSpPr>
        <p:spPr>
          <a:ln/>
        </p:spPr>
        <p:txBody>
          <a:bodyPr/>
          <a:lstStyle>
            <a:lvl1pPr>
              <a:defRPr/>
            </a:lvl1pPr>
          </a:lstStyle>
          <a:p>
            <a:pPr>
              <a:defRPr/>
            </a:pPr>
            <a:endParaRPr lang="en-US"/>
          </a:p>
        </p:txBody>
      </p:sp>
      <p:sp>
        <p:nvSpPr>
          <p:cNvPr id="6" name="Rectangle 31"/>
          <p:cNvSpPr>
            <a:spLocks noGrp="1" noChangeArrowheads="1"/>
          </p:cNvSpPr>
          <p:nvPr>
            <p:ph type="sldNum" sz="quarter" idx="12"/>
          </p:nvPr>
        </p:nvSpPr>
        <p:spPr>
          <a:ln/>
        </p:spPr>
        <p:txBody>
          <a:bodyPr/>
          <a:lstStyle>
            <a:lvl1pPr>
              <a:defRPr/>
            </a:lvl1pPr>
          </a:lstStyle>
          <a:p>
            <a:pPr>
              <a:defRPr/>
            </a:pPr>
            <a:fld id="{8F49B1C6-BE3C-442C-8EBD-B6ABBECB045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9th Nov. 2009</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ADD350A-86D6-4E68-8A81-207014978C20}"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a:xfrm>
            <a:off x="3124200" y="6248400"/>
            <a:ext cx="2895600" cy="457200"/>
          </a:xfrm>
        </p:spPr>
        <p:txBody>
          <a:bodyPr/>
          <a:lstStyle>
            <a:lvl1pPr>
              <a:defRPr/>
            </a:lvl1pPr>
          </a:lstStyle>
          <a:p>
            <a:pPr>
              <a:defRPr/>
            </a:pPr>
            <a:endParaRPr lang="en-US"/>
          </a:p>
        </p:txBody>
      </p:sp>
      <p:sp>
        <p:nvSpPr>
          <p:cNvPr id="4" name="Slide Number Placeholder 3"/>
          <p:cNvSpPr>
            <a:spLocks noGrp="1"/>
          </p:cNvSpPr>
          <p:nvPr>
            <p:ph type="sldNum" sz="quarter" idx="11"/>
          </p:nvPr>
        </p:nvSpPr>
        <p:spPr>
          <a:xfrm>
            <a:off x="6553200" y="6243638"/>
            <a:ext cx="2133600" cy="457200"/>
          </a:xfrm>
        </p:spPr>
        <p:txBody>
          <a:bodyPr/>
          <a:lstStyle>
            <a:lvl1pPr>
              <a:defRPr/>
            </a:lvl1pPr>
          </a:lstStyle>
          <a:p>
            <a:pPr>
              <a:defRPr/>
            </a:pPr>
            <a:fld id="{0C5F39CC-57DE-46D8-B1F2-CAFB4471883A}" type="slidenum">
              <a:rPr lang="en-US"/>
              <a:pPr>
                <a:defRPr/>
              </a:pPr>
              <a:t>‹#›</a:t>
            </a:fld>
            <a:endParaRPr lang="en-US"/>
          </a:p>
        </p:txBody>
      </p:sp>
      <p:sp>
        <p:nvSpPr>
          <p:cNvPr id="5" name="Date Placeholder 4"/>
          <p:cNvSpPr>
            <a:spLocks noGrp="1"/>
          </p:cNvSpPr>
          <p:nvPr>
            <p:ph type="dt" sz="half" idx="12"/>
          </p:nvPr>
        </p:nvSpPr>
        <p:spPr>
          <a:xfrm>
            <a:off x="457200" y="6248400"/>
            <a:ext cx="2133600" cy="457200"/>
          </a:xfrm>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9th Nov. 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108A78-D889-4246-892D-626B48D4BFB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9th Nov. 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EB4C9E-5B7A-4426-80C5-E73FF217A95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6.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r>
              <a:rPr lang="en-US"/>
              <a:t>9th Nov. 2009</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6A39F307-F845-4F10-92EC-3814C815137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031" r:id="rId1"/>
    <p:sldLayoutId id="2147486032" r:id="rId2"/>
    <p:sldLayoutId id="2147486033" r:id="rId3"/>
    <p:sldLayoutId id="2147486034" r:id="rId4"/>
    <p:sldLayoutId id="2147486035" r:id="rId5"/>
    <p:sldLayoutId id="2147486036" r:id="rId6"/>
    <p:sldLayoutId id="2147486037" r:id="rId7"/>
    <p:sldLayoutId id="2147486038" r:id="rId8"/>
    <p:sldLayoutId id="2147486039" r:id="rId9"/>
    <p:sldLayoutId id="2147486040" r:id="rId10"/>
    <p:sldLayoutId id="214748604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accent1"/>
            </a:gs>
            <a:gs pos="100000">
              <a:srgbClr val="FF99FF"/>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r>
              <a:rPr lang="en-US"/>
              <a:t>9th Nov. 2009</a:t>
            </a:r>
          </a:p>
        </p:txBody>
      </p:sp>
      <p:sp>
        <p:nvSpPr>
          <p:cNvPr id="788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788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920B90D9-A3EB-48B7-93CD-251875B3737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042" r:id="rId1"/>
    <p:sldLayoutId id="2147486043" r:id="rId2"/>
    <p:sldLayoutId id="2147486044" r:id="rId3"/>
    <p:sldLayoutId id="2147486045" r:id="rId4"/>
    <p:sldLayoutId id="2147486046" r:id="rId5"/>
    <p:sldLayoutId id="2147486047" r:id="rId6"/>
    <p:sldLayoutId id="2147486048" r:id="rId7"/>
    <p:sldLayoutId id="2147486049" r:id="rId8"/>
    <p:sldLayoutId id="2147486050" r:id="rId9"/>
    <p:sldLayoutId id="2147486051" r:id="rId10"/>
    <p:sldLayoutId id="214748605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bwMode="auto">
          <a:xfrm>
            <a:off x="990600" y="1371600"/>
            <a:ext cx="70866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3" name="Rectangle 3"/>
          <p:cNvSpPr>
            <a:spLocks noGrp="1" noChangeArrowheads="1"/>
          </p:cNvSpPr>
          <p:nvPr>
            <p:ph type="title"/>
          </p:nvPr>
        </p:nvSpPr>
        <p:spPr bwMode="auto">
          <a:xfrm>
            <a:off x="2971800" y="304800"/>
            <a:ext cx="3276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br>
              <a:rPr lang="en-US"/>
            </a:br>
            <a:r>
              <a:rPr lang="en-US"/>
              <a:t>Chemistry</a:t>
            </a:r>
            <a:br>
              <a:rPr lang="en-US"/>
            </a:br>
            <a:endParaRPr lang="en-US"/>
          </a:p>
        </p:txBody>
      </p:sp>
      <p:sp>
        <p:nvSpPr>
          <p:cNvPr id="442372" name="Rectangle 4"/>
          <p:cNvSpPr>
            <a:spLocks noGrp="1" noChangeArrowheads="1"/>
          </p:cNvSpPr>
          <p:nvPr>
            <p:ph type="ftr" sz="quarter" idx="3"/>
          </p:nvPr>
        </p:nvSpPr>
        <p:spPr bwMode="auto">
          <a:xfrm>
            <a:off x="1295400" y="6507163"/>
            <a:ext cx="3962400" cy="2746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defRPr sz="1200">
                <a:solidFill>
                  <a:schemeClr val="folHlink"/>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6096" r:id="rId1"/>
    <p:sldLayoutId id="2147486053" r:id="rId2"/>
    <p:sldLayoutId id="2147486054" r:id="rId3"/>
    <p:sldLayoutId id="2147486055" r:id="rId4"/>
    <p:sldLayoutId id="2147486056" r:id="rId5"/>
    <p:sldLayoutId id="2147486057" r:id="rId6"/>
    <p:sldLayoutId id="2147486058" r:id="rId7"/>
    <p:sldLayoutId id="2147486059" r:id="rId8"/>
    <p:sldLayoutId id="2147486060" r:id="rId9"/>
    <p:sldLayoutId id="2147486061" r:id="rId10"/>
    <p:sldLayoutId id="2147486062" r:id="rId11"/>
    <p:sldLayoutId id="2147486063" r:id="rId12"/>
    <p:sldLayoutId id="2147486064" r:id="rId13"/>
  </p:sldLayoutIdLst>
  <p:hf hdr="0" ftr="0" dt="0"/>
  <p:txStyles>
    <p:titleStyle>
      <a:lvl1pPr algn="ctr" rtl="0" eaLnBrk="0" fontAlgn="base" hangingPunct="0">
        <a:spcBef>
          <a:spcPct val="0"/>
        </a:spcBef>
        <a:spcAft>
          <a:spcPct val="0"/>
        </a:spcAft>
        <a:defRPr sz="2400">
          <a:solidFill>
            <a:schemeClr val="bg2"/>
          </a:solidFill>
          <a:latin typeface="+mj-lt"/>
          <a:ea typeface="+mj-ea"/>
          <a:cs typeface="+mj-cs"/>
        </a:defRPr>
      </a:lvl1pPr>
      <a:lvl2pPr algn="ctr" rtl="0" eaLnBrk="0" fontAlgn="base" hangingPunct="0">
        <a:spcBef>
          <a:spcPct val="0"/>
        </a:spcBef>
        <a:spcAft>
          <a:spcPct val="0"/>
        </a:spcAft>
        <a:defRPr sz="2400">
          <a:solidFill>
            <a:schemeClr val="bg2"/>
          </a:solidFill>
          <a:latin typeface="Tahoma" pitchFamily="34" charset="0"/>
        </a:defRPr>
      </a:lvl2pPr>
      <a:lvl3pPr algn="ctr" rtl="0" eaLnBrk="0" fontAlgn="base" hangingPunct="0">
        <a:spcBef>
          <a:spcPct val="0"/>
        </a:spcBef>
        <a:spcAft>
          <a:spcPct val="0"/>
        </a:spcAft>
        <a:defRPr sz="2400">
          <a:solidFill>
            <a:schemeClr val="bg2"/>
          </a:solidFill>
          <a:latin typeface="Tahoma" pitchFamily="34" charset="0"/>
        </a:defRPr>
      </a:lvl3pPr>
      <a:lvl4pPr algn="ctr" rtl="0" eaLnBrk="0" fontAlgn="base" hangingPunct="0">
        <a:spcBef>
          <a:spcPct val="0"/>
        </a:spcBef>
        <a:spcAft>
          <a:spcPct val="0"/>
        </a:spcAft>
        <a:defRPr sz="2400">
          <a:solidFill>
            <a:schemeClr val="bg2"/>
          </a:solidFill>
          <a:latin typeface="Tahoma" pitchFamily="34" charset="0"/>
        </a:defRPr>
      </a:lvl4pPr>
      <a:lvl5pPr algn="ctr" rtl="0" eaLnBrk="0" fontAlgn="base" hangingPunct="0">
        <a:spcBef>
          <a:spcPct val="0"/>
        </a:spcBef>
        <a:spcAft>
          <a:spcPct val="0"/>
        </a:spcAft>
        <a:defRPr sz="2400">
          <a:solidFill>
            <a:schemeClr val="bg2"/>
          </a:solidFill>
          <a:latin typeface="Tahoma" pitchFamily="34" charset="0"/>
        </a:defRPr>
      </a:lvl5pPr>
      <a:lvl6pPr marL="457200" algn="ctr" rtl="0" eaLnBrk="1" fontAlgn="base" hangingPunct="1">
        <a:spcBef>
          <a:spcPct val="0"/>
        </a:spcBef>
        <a:spcAft>
          <a:spcPct val="0"/>
        </a:spcAft>
        <a:defRPr sz="2400">
          <a:solidFill>
            <a:schemeClr val="bg2"/>
          </a:solidFill>
          <a:latin typeface="Tahoma" pitchFamily="34" charset="0"/>
        </a:defRPr>
      </a:lvl6pPr>
      <a:lvl7pPr marL="914400" algn="ctr" rtl="0" eaLnBrk="1" fontAlgn="base" hangingPunct="1">
        <a:spcBef>
          <a:spcPct val="0"/>
        </a:spcBef>
        <a:spcAft>
          <a:spcPct val="0"/>
        </a:spcAft>
        <a:defRPr sz="2400">
          <a:solidFill>
            <a:schemeClr val="bg2"/>
          </a:solidFill>
          <a:latin typeface="Tahoma" pitchFamily="34" charset="0"/>
        </a:defRPr>
      </a:lvl7pPr>
      <a:lvl8pPr marL="1371600" algn="ctr" rtl="0" eaLnBrk="1" fontAlgn="base" hangingPunct="1">
        <a:spcBef>
          <a:spcPct val="0"/>
        </a:spcBef>
        <a:spcAft>
          <a:spcPct val="0"/>
        </a:spcAft>
        <a:defRPr sz="2400">
          <a:solidFill>
            <a:schemeClr val="bg2"/>
          </a:solidFill>
          <a:latin typeface="Tahoma" pitchFamily="34" charset="0"/>
        </a:defRPr>
      </a:lvl8pPr>
      <a:lvl9pPr marL="1828800" algn="ctr" rtl="0" eaLnBrk="1" fontAlgn="base" hangingPunct="1">
        <a:spcBef>
          <a:spcPct val="0"/>
        </a:spcBef>
        <a:spcAft>
          <a:spcPct val="0"/>
        </a:spcAft>
        <a:defRPr sz="2400">
          <a:solidFill>
            <a:schemeClr val="bg2"/>
          </a:solidFill>
          <a:latin typeface="Tahoma" pitchFamily="34"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bg2"/>
        </a:buClr>
        <a:buSzPct val="7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tx2"/>
        </a:buClr>
        <a:buSzPct val="7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75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75000"/>
        <a:buFont typeface="Wingdings" pitchFamily="2" charset="2"/>
        <a:buChar char="n"/>
        <a:defRPr>
          <a:solidFill>
            <a:schemeClr val="tx1"/>
          </a:solidFill>
          <a:latin typeface="+mn-lt"/>
        </a:defRPr>
      </a:lvl6pPr>
      <a:lvl7pPr marL="2971800" indent="-228600" algn="l" rtl="0" eaLnBrk="1" fontAlgn="base" hangingPunct="1">
        <a:spcBef>
          <a:spcPct val="20000"/>
        </a:spcBef>
        <a:spcAft>
          <a:spcPct val="0"/>
        </a:spcAft>
        <a:buClr>
          <a:schemeClr val="accent1"/>
        </a:buClr>
        <a:buSzPct val="75000"/>
        <a:buFont typeface="Wingdings" pitchFamily="2" charset="2"/>
        <a:buChar char="n"/>
        <a:defRPr>
          <a:solidFill>
            <a:schemeClr val="tx1"/>
          </a:solidFill>
          <a:latin typeface="+mn-lt"/>
        </a:defRPr>
      </a:lvl7pPr>
      <a:lvl8pPr marL="3429000" indent="-228600" algn="l" rtl="0" eaLnBrk="1" fontAlgn="base" hangingPunct="1">
        <a:spcBef>
          <a:spcPct val="20000"/>
        </a:spcBef>
        <a:spcAft>
          <a:spcPct val="0"/>
        </a:spcAft>
        <a:buClr>
          <a:schemeClr val="accent1"/>
        </a:buClr>
        <a:buSzPct val="75000"/>
        <a:buFont typeface="Wingdings" pitchFamily="2" charset="2"/>
        <a:buChar char="n"/>
        <a:defRPr>
          <a:solidFill>
            <a:schemeClr val="tx1"/>
          </a:solidFill>
          <a:latin typeface="+mn-lt"/>
        </a:defRPr>
      </a:lvl8pPr>
      <a:lvl9pPr marL="3886200" indent="-228600" algn="l" rtl="0" eaLnBrk="1" fontAlgn="base" hangingPunct="1">
        <a:spcBef>
          <a:spcPct val="20000"/>
        </a:spcBef>
        <a:spcAft>
          <a:spcPct val="0"/>
        </a:spcAft>
        <a:buClr>
          <a:schemeClr val="accent1"/>
        </a:buClr>
        <a:buSzPct val="75000"/>
        <a:buFont typeface="Wingdings" pitchFamily="2" charset="2"/>
        <a:buChar char="n"/>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097" r:id="rId1"/>
    <p:sldLayoutId id="2147486065" r:id="rId2"/>
    <p:sldLayoutId id="2147486066" r:id="rId3"/>
    <p:sldLayoutId id="2147486067" r:id="rId4"/>
    <p:sldLayoutId id="2147486068" r:id="rId5"/>
    <p:sldLayoutId id="2147486069" r:id="rId6"/>
    <p:sldLayoutId id="2147486070" r:id="rId7"/>
    <p:sldLayoutId id="2147486071" r:id="rId8"/>
    <p:sldLayoutId id="2147486072" r:id="rId9"/>
    <p:sldLayoutId id="2147486073" r:id="rId10"/>
    <p:sldLayoutId id="2147486074"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Blip>
          <a:blip r:embed="rId1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Blip>
          <a:blip r:embed="rId1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eaLnBrk="1" fontAlgn="base" hangingPunct="1">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Wingdings" pitchFamily="2" charset="2"/>
        <a:buChar char="s"/>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7813"/>
            <a:ext cx="8229600" cy="1138237"/>
          </a:xfrm>
          <a:prstGeom prst="rect">
            <a:avLst/>
          </a:prstGeom>
          <a:noFill/>
          <a:ln w="9525">
            <a:noFill/>
            <a:miter lim="800000"/>
            <a:headEnd/>
            <a:tailEnd/>
          </a:ln>
        </p:spPr>
        <p:txBody>
          <a:bodyPr vert="horz" wrap="square" lIns="91403" tIns="45702" rIns="91403" bIns="45702" numCol="1" anchor="t" anchorCtr="0" compatLnSpc="1">
            <a:prstTxWarp prst="textNoShape">
              <a:avLst/>
            </a:prstTxWarp>
          </a:bodyPr>
          <a:lstStyle/>
          <a:p>
            <a:pPr lvl="0"/>
            <a:r>
              <a:rPr lang="en-US" altLang="en-US"/>
              <a:t>Click to edit Master title style</a:t>
            </a:r>
          </a:p>
        </p:txBody>
      </p:sp>
      <p:sp>
        <p:nvSpPr>
          <p:cNvPr id="614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03" tIns="45702" rIns="91403" bIns="4570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667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03" tIns="45702" rIns="91403" bIns="45702" numCol="1" anchor="b" anchorCtr="0" compatLnSpc="1">
            <a:prstTxWarp prst="textNoShape">
              <a:avLst/>
            </a:prstTxWarp>
          </a:bodyPr>
          <a:lstStyle>
            <a:lvl1pPr defTabSz="915004">
              <a:defRPr sz="1200">
                <a:latin typeface="+mj-lt"/>
              </a:defRPr>
            </a:lvl1pPr>
          </a:lstStyle>
          <a:p>
            <a:pPr>
              <a:defRPr/>
            </a:pPr>
            <a:r>
              <a:rPr lang="en-US"/>
              <a:t>9th Nov. 2009</a:t>
            </a:r>
          </a:p>
        </p:txBody>
      </p:sp>
      <p:sp>
        <p:nvSpPr>
          <p:cNvPr id="1566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03" tIns="45702" rIns="91403" bIns="45702" numCol="1" anchor="b" anchorCtr="0" compatLnSpc="1">
            <a:prstTxWarp prst="textNoShape">
              <a:avLst/>
            </a:prstTxWarp>
          </a:bodyPr>
          <a:lstStyle>
            <a:lvl1pPr algn="ctr" defTabSz="915004">
              <a:defRPr sz="1200">
                <a:latin typeface="+mj-lt"/>
              </a:defRPr>
            </a:lvl1pPr>
          </a:lstStyle>
          <a:p>
            <a:pPr>
              <a:defRPr/>
            </a:pPr>
            <a:endParaRPr lang="en-US"/>
          </a:p>
        </p:txBody>
      </p:sp>
      <p:sp>
        <p:nvSpPr>
          <p:cNvPr id="15667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3" tIns="45702" rIns="91403" bIns="45702" numCol="1" anchor="b" anchorCtr="0" compatLnSpc="1">
            <a:prstTxWarp prst="textNoShape">
              <a:avLst/>
            </a:prstTxWarp>
          </a:bodyPr>
          <a:lstStyle>
            <a:lvl1pPr algn="r" defTabSz="915004">
              <a:defRPr sz="1200">
                <a:latin typeface="+mj-lt"/>
              </a:defRPr>
            </a:lvl1pPr>
          </a:lstStyle>
          <a:p>
            <a:pPr>
              <a:defRPr/>
            </a:pPr>
            <a:fld id="{553C118C-3F8C-4CCD-BF58-B3424E93DF2F}" type="slidenum">
              <a:rPr lang="en-US"/>
              <a:pPr>
                <a:defRPr/>
              </a:pPr>
              <a:t>‹#›</a:t>
            </a:fld>
            <a:endParaRPr lang="en-US" dirty="0"/>
          </a:p>
        </p:txBody>
      </p:sp>
      <p:pic>
        <p:nvPicPr>
          <p:cNvPr id="6151" name="Picture 7" descr="umdlogo"/>
          <p:cNvPicPr>
            <a:picLocks noChangeAspect="1" noChangeArrowheads="1"/>
          </p:cNvPicPr>
          <p:nvPr/>
        </p:nvPicPr>
        <p:blipFill>
          <a:blip r:embed="rId13">
            <a:clrChange>
              <a:clrFrom>
                <a:srgbClr val="000000"/>
              </a:clrFrom>
              <a:clrTo>
                <a:srgbClr val="000000">
                  <a:alpha val="0"/>
                </a:srgbClr>
              </a:clrTo>
            </a:clrChange>
          </a:blip>
          <a:srcRect/>
          <a:stretch>
            <a:fillRect/>
          </a:stretch>
        </p:blipFill>
        <p:spPr bwMode="auto">
          <a:xfrm>
            <a:off x="4114800" y="5962650"/>
            <a:ext cx="876300" cy="89535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6098" r:id="rId1"/>
    <p:sldLayoutId id="2147486075" r:id="rId2"/>
    <p:sldLayoutId id="2147486076" r:id="rId3"/>
    <p:sldLayoutId id="2147486077" r:id="rId4"/>
    <p:sldLayoutId id="2147486078" r:id="rId5"/>
    <p:sldLayoutId id="2147486079" r:id="rId6"/>
    <p:sldLayoutId id="2147486080" r:id="rId7"/>
    <p:sldLayoutId id="2147486081" r:id="rId8"/>
    <p:sldLayoutId id="2147486082" r:id="rId9"/>
    <p:sldLayoutId id="2147486083" r:id="rId10"/>
    <p:sldLayoutId id="2147486084" r:id="rId11"/>
  </p:sldLayoutIdLst>
  <p:transition>
    <p:dissolve/>
  </p:transition>
  <p:hf hdr="0" ftr="0" dt="0"/>
  <p:txStyles>
    <p:titleStyle>
      <a:lvl1pPr algn="l" rtl="0" eaLnBrk="0" fontAlgn="base" hangingPunct="0">
        <a:spcBef>
          <a:spcPct val="0"/>
        </a:spcBef>
        <a:spcAft>
          <a:spcPct val="0"/>
        </a:spcAft>
        <a:defRPr sz="4200">
          <a:solidFill>
            <a:srgbClr val="FFCC00"/>
          </a:solidFill>
          <a:latin typeface="+mj-lt"/>
          <a:ea typeface="+mj-ea"/>
          <a:cs typeface="+mj-cs"/>
        </a:defRPr>
      </a:lvl1pPr>
      <a:lvl2pPr algn="l" rtl="0" eaLnBrk="0" fontAlgn="base" hangingPunct="0">
        <a:spcBef>
          <a:spcPct val="0"/>
        </a:spcBef>
        <a:spcAft>
          <a:spcPct val="0"/>
        </a:spcAft>
        <a:defRPr sz="4200">
          <a:solidFill>
            <a:srgbClr val="FFCC00"/>
          </a:solidFill>
          <a:latin typeface="Garamond" pitchFamily="18" charset="0"/>
        </a:defRPr>
      </a:lvl2pPr>
      <a:lvl3pPr algn="l" rtl="0" eaLnBrk="0" fontAlgn="base" hangingPunct="0">
        <a:spcBef>
          <a:spcPct val="0"/>
        </a:spcBef>
        <a:spcAft>
          <a:spcPct val="0"/>
        </a:spcAft>
        <a:defRPr sz="4200">
          <a:solidFill>
            <a:srgbClr val="FFCC00"/>
          </a:solidFill>
          <a:latin typeface="Garamond" pitchFamily="18" charset="0"/>
        </a:defRPr>
      </a:lvl3pPr>
      <a:lvl4pPr algn="l" rtl="0" eaLnBrk="0" fontAlgn="base" hangingPunct="0">
        <a:spcBef>
          <a:spcPct val="0"/>
        </a:spcBef>
        <a:spcAft>
          <a:spcPct val="0"/>
        </a:spcAft>
        <a:defRPr sz="4200">
          <a:solidFill>
            <a:srgbClr val="FFCC00"/>
          </a:solidFill>
          <a:latin typeface="Garamond" pitchFamily="18" charset="0"/>
        </a:defRPr>
      </a:lvl4pPr>
      <a:lvl5pPr algn="l" rtl="0" eaLnBrk="0" fontAlgn="base" hangingPunct="0">
        <a:spcBef>
          <a:spcPct val="0"/>
        </a:spcBef>
        <a:spcAft>
          <a:spcPct val="0"/>
        </a:spcAft>
        <a:defRPr sz="4200">
          <a:solidFill>
            <a:srgbClr val="FFCC00"/>
          </a:solidFill>
          <a:latin typeface="Garamond" pitchFamily="18" charset="0"/>
        </a:defRPr>
      </a:lvl5pPr>
      <a:lvl6pPr marL="500040" algn="l" defTabSz="915004" rtl="0" eaLnBrk="1" fontAlgn="base" hangingPunct="1">
        <a:spcBef>
          <a:spcPct val="0"/>
        </a:spcBef>
        <a:spcAft>
          <a:spcPct val="0"/>
        </a:spcAft>
        <a:defRPr sz="4200">
          <a:solidFill>
            <a:srgbClr val="FFCC00"/>
          </a:solidFill>
          <a:latin typeface="Garamond" pitchFamily="18" charset="0"/>
        </a:defRPr>
      </a:lvl6pPr>
      <a:lvl7pPr marL="1000079" algn="l" defTabSz="915004" rtl="0" eaLnBrk="1" fontAlgn="base" hangingPunct="1">
        <a:spcBef>
          <a:spcPct val="0"/>
        </a:spcBef>
        <a:spcAft>
          <a:spcPct val="0"/>
        </a:spcAft>
        <a:defRPr sz="4200">
          <a:solidFill>
            <a:srgbClr val="FFCC00"/>
          </a:solidFill>
          <a:latin typeface="Garamond" pitchFamily="18" charset="0"/>
        </a:defRPr>
      </a:lvl7pPr>
      <a:lvl8pPr marL="1500119" algn="l" defTabSz="915004" rtl="0" eaLnBrk="1" fontAlgn="base" hangingPunct="1">
        <a:spcBef>
          <a:spcPct val="0"/>
        </a:spcBef>
        <a:spcAft>
          <a:spcPct val="0"/>
        </a:spcAft>
        <a:defRPr sz="4200">
          <a:solidFill>
            <a:srgbClr val="FFCC00"/>
          </a:solidFill>
          <a:latin typeface="Garamond" pitchFamily="18" charset="0"/>
        </a:defRPr>
      </a:lvl8pPr>
      <a:lvl9pPr marL="2000159" algn="l" defTabSz="915004" rtl="0" eaLnBrk="1" fontAlgn="base" hangingPunct="1">
        <a:spcBef>
          <a:spcPct val="0"/>
        </a:spcBef>
        <a:spcAft>
          <a:spcPct val="0"/>
        </a:spcAft>
        <a:defRPr sz="4200">
          <a:solidFill>
            <a:srgbClr val="FFCC00"/>
          </a:solidFill>
          <a:latin typeface="Garamond" pitchFamily="18" charset="0"/>
        </a:defRPr>
      </a:lvl9pPr>
    </p:titleStyle>
    <p:bodyStyle>
      <a:lvl1pPr marL="341313" indent="-341313" algn="l" rtl="0" eaLnBrk="0" fontAlgn="base" hangingPunct="0">
        <a:spcBef>
          <a:spcPct val="20000"/>
        </a:spcBef>
        <a:spcAft>
          <a:spcPct val="0"/>
        </a:spcAft>
        <a:buClr>
          <a:srgbClr val="FF0000"/>
        </a:buClr>
        <a:buSzPct val="65000"/>
        <a:buFont typeface="Wingdings" pitchFamily="2" charset="2"/>
        <a:buChar char="n"/>
        <a:defRPr sz="3000">
          <a:solidFill>
            <a:schemeClr val="tx1"/>
          </a:solidFill>
          <a:latin typeface="+mn-lt"/>
          <a:ea typeface="+mn-ea"/>
          <a:cs typeface="+mn-cs"/>
        </a:defRPr>
      </a:lvl1pPr>
      <a:lvl2pPr marL="669925" indent="-323850" algn="l" rtl="0" eaLnBrk="0" fontAlgn="base" hangingPunct="0">
        <a:spcBef>
          <a:spcPct val="20000"/>
        </a:spcBef>
        <a:spcAft>
          <a:spcPct val="0"/>
        </a:spcAft>
        <a:buClr>
          <a:srgbClr val="FFCC00"/>
        </a:buClr>
        <a:buSzPct val="60000"/>
        <a:buFont typeface="Wingdings" pitchFamily="2" charset="2"/>
        <a:buChar char="q"/>
        <a:defRPr sz="2600">
          <a:solidFill>
            <a:schemeClr val="tx1"/>
          </a:solidFill>
          <a:latin typeface="+mn-lt"/>
        </a:defRPr>
      </a:lvl2pPr>
      <a:lvl3pPr marL="1022350" indent="-349250" algn="l" rtl="0" eaLnBrk="0" fontAlgn="base" hangingPunct="0">
        <a:spcBef>
          <a:spcPct val="20000"/>
        </a:spcBef>
        <a:spcAft>
          <a:spcPct val="0"/>
        </a:spcAft>
        <a:buClr>
          <a:srgbClr val="FF0000"/>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rgbClr val="FFCC00"/>
        </a:buClr>
        <a:buSzPct val="70000"/>
        <a:buFont typeface="Wingdings" pitchFamily="2" charset="2"/>
        <a:buChar char="q"/>
        <a:defRPr sz="2000">
          <a:solidFill>
            <a:schemeClr val="tx1"/>
          </a:solidFill>
          <a:latin typeface="+mn-lt"/>
        </a:defRPr>
      </a:lvl4pPr>
      <a:lvl5pPr marL="1679575" indent="-339725" algn="l" rtl="0" eaLnBrk="0" fontAlgn="base" hangingPunct="0">
        <a:spcBef>
          <a:spcPct val="20000"/>
        </a:spcBef>
        <a:spcAft>
          <a:spcPct val="0"/>
        </a:spcAft>
        <a:buClr>
          <a:srgbClr val="FF0000"/>
        </a:buClr>
        <a:buSzPct val="75000"/>
        <a:buFont typeface="Wingdings" pitchFamily="2" charset="2"/>
        <a:buChar char="§"/>
        <a:defRPr sz="2000">
          <a:solidFill>
            <a:schemeClr val="tx1"/>
          </a:solidFill>
          <a:latin typeface="+mn-lt"/>
        </a:defRPr>
      </a:lvl5pPr>
      <a:lvl6pPr marL="2180728" indent="-340305" algn="l" defTabSz="915004" rtl="0" eaLnBrk="1" fontAlgn="base" hangingPunct="1">
        <a:spcBef>
          <a:spcPct val="20000"/>
        </a:spcBef>
        <a:spcAft>
          <a:spcPct val="0"/>
        </a:spcAft>
        <a:buClr>
          <a:srgbClr val="FF0000"/>
        </a:buClr>
        <a:buSzPct val="75000"/>
        <a:buFont typeface="Wingdings" pitchFamily="2" charset="2"/>
        <a:buChar char="§"/>
        <a:defRPr>
          <a:solidFill>
            <a:schemeClr val="tx1"/>
          </a:solidFill>
          <a:latin typeface="+mn-lt"/>
        </a:defRPr>
      </a:lvl6pPr>
      <a:lvl7pPr marL="2680768" indent="-340305" algn="l" defTabSz="915004" rtl="0" eaLnBrk="1" fontAlgn="base" hangingPunct="1">
        <a:spcBef>
          <a:spcPct val="20000"/>
        </a:spcBef>
        <a:spcAft>
          <a:spcPct val="0"/>
        </a:spcAft>
        <a:buClr>
          <a:srgbClr val="FF0000"/>
        </a:buClr>
        <a:buSzPct val="75000"/>
        <a:buFont typeface="Wingdings" pitchFamily="2" charset="2"/>
        <a:buChar char="§"/>
        <a:defRPr>
          <a:solidFill>
            <a:schemeClr val="tx1"/>
          </a:solidFill>
          <a:latin typeface="+mn-lt"/>
        </a:defRPr>
      </a:lvl7pPr>
      <a:lvl8pPr marL="3180808" indent="-340305" algn="l" defTabSz="915004" rtl="0" eaLnBrk="1" fontAlgn="base" hangingPunct="1">
        <a:spcBef>
          <a:spcPct val="20000"/>
        </a:spcBef>
        <a:spcAft>
          <a:spcPct val="0"/>
        </a:spcAft>
        <a:buClr>
          <a:srgbClr val="FF0000"/>
        </a:buClr>
        <a:buSzPct val="75000"/>
        <a:buFont typeface="Wingdings" pitchFamily="2" charset="2"/>
        <a:buChar char="§"/>
        <a:defRPr>
          <a:solidFill>
            <a:schemeClr val="tx1"/>
          </a:solidFill>
          <a:latin typeface="+mn-lt"/>
        </a:defRPr>
      </a:lvl8pPr>
      <a:lvl9pPr marL="3680847" indent="-340305" algn="l" defTabSz="915004" rtl="0" eaLnBrk="1" fontAlgn="base" hangingPunct="1">
        <a:spcBef>
          <a:spcPct val="20000"/>
        </a:spcBef>
        <a:spcAft>
          <a:spcPct val="0"/>
        </a:spcAft>
        <a:buClr>
          <a:srgbClr val="FF0000"/>
        </a:buClr>
        <a:buSzPct val="75000"/>
        <a:buFont typeface="Wingdings" pitchFamily="2" charset="2"/>
        <a:buChar char="§"/>
        <a:defRPr>
          <a:solidFill>
            <a:schemeClr val="tx1"/>
          </a:solidFill>
          <a:latin typeface="+mn-lt"/>
        </a:defRPr>
      </a:lvl9pPr>
    </p:bodyStyle>
    <p:otherStyle>
      <a:defPPr>
        <a:defRPr lang="en-US"/>
      </a:defPPr>
      <a:lvl1pPr marL="0" algn="l" defTabSz="1000079" rtl="0" eaLnBrk="1" latinLnBrk="0" hangingPunct="1">
        <a:defRPr sz="2000" kern="1200">
          <a:solidFill>
            <a:schemeClr val="tx1"/>
          </a:solidFill>
          <a:latin typeface="+mn-lt"/>
          <a:ea typeface="+mn-ea"/>
          <a:cs typeface="+mn-cs"/>
        </a:defRPr>
      </a:lvl1pPr>
      <a:lvl2pPr marL="500040" algn="l" defTabSz="1000079" rtl="0" eaLnBrk="1" latinLnBrk="0" hangingPunct="1">
        <a:defRPr sz="2000" kern="1200">
          <a:solidFill>
            <a:schemeClr val="tx1"/>
          </a:solidFill>
          <a:latin typeface="+mn-lt"/>
          <a:ea typeface="+mn-ea"/>
          <a:cs typeface="+mn-cs"/>
        </a:defRPr>
      </a:lvl2pPr>
      <a:lvl3pPr marL="1000079" algn="l" defTabSz="1000079" rtl="0" eaLnBrk="1" latinLnBrk="0" hangingPunct="1">
        <a:defRPr sz="2000" kern="1200">
          <a:solidFill>
            <a:schemeClr val="tx1"/>
          </a:solidFill>
          <a:latin typeface="+mn-lt"/>
          <a:ea typeface="+mn-ea"/>
          <a:cs typeface="+mn-cs"/>
        </a:defRPr>
      </a:lvl3pPr>
      <a:lvl4pPr marL="1500119" algn="l" defTabSz="1000079" rtl="0" eaLnBrk="1" latinLnBrk="0" hangingPunct="1">
        <a:defRPr sz="2000" kern="1200">
          <a:solidFill>
            <a:schemeClr val="tx1"/>
          </a:solidFill>
          <a:latin typeface="+mn-lt"/>
          <a:ea typeface="+mn-ea"/>
          <a:cs typeface="+mn-cs"/>
        </a:defRPr>
      </a:lvl4pPr>
      <a:lvl5pPr marL="2000159" algn="l" defTabSz="1000079" rtl="0" eaLnBrk="1" latinLnBrk="0" hangingPunct="1">
        <a:defRPr sz="2000" kern="1200">
          <a:solidFill>
            <a:schemeClr val="tx1"/>
          </a:solidFill>
          <a:latin typeface="+mn-lt"/>
          <a:ea typeface="+mn-ea"/>
          <a:cs typeface="+mn-cs"/>
        </a:defRPr>
      </a:lvl5pPr>
      <a:lvl6pPr marL="2500198" algn="l" defTabSz="1000079" rtl="0" eaLnBrk="1" latinLnBrk="0" hangingPunct="1">
        <a:defRPr sz="2000" kern="1200">
          <a:solidFill>
            <a:schemeClr val="tx1"/>
          </a:solidFill>
          <a:latin typeface="+mn-lt"/>
          <a:ea typeface="+mn-ea"/>
          <a:cs typeface="+mn-cs"/>
        </a:defRPr>
      </a:lvl6pPr>
      <a:lvl7pPr marL="3000238" algn="l" defTabSz="1000079" rtl="0" eaLnBrk="1" latinLnBrk="0" hangingPunct="1">
        <a:defRPr sz="2000" kern="1200">
          <a:solidFill>
            <a:schemeClr val="tx1"/>
          </a:solidFill>
          <a:latin typeface="+mn-lt"/>
          <a:ea typeface="+mn-ea"/>
          <a:cs typeface="+mn-cs"/>
        </a:defRPr>
      </a:lvl7pPr>
      <a:lvl8pPr marL="3500277" algn="l" defTabSz="1000079" rtl="0" eaLnBrk="1" latinLnBrk="0" hangingPunct="1">
        <a:defRPr sz="2000" kern="1200">
          <a:solidFill>
            <a:schemeClr val="tx1"/>
          </a:solidFill>
          <a:latin typeface="+mn-lt"/>
          <a:ea typeface="+mn-ea"/>
          <a:cs typeface="+mn-cs"/>
        </a:defRPr>
      </a:lvl8pPr>
      <a:lvl9pPr marL="4000317" algn="l" defTabSz="1000079"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9148763" cy="6858000"/>
            <a:chOff x="0" y="0"/>
            <a:chExt cx="5763" cy="4320"/>
          </a:xfrm>
        </p:grpSpPr>
        <p:sp>
          <p:nvSpPr>
            <p:cNvPr id="4099" name="Rectangle 3"/>
            <p:cNvSpPr>
              <a:spLocks noChangeArrowheads="1"/>
            </p:cNvSpPr>
            <p:nvPr/>
          </p:nvSpPr>
          <p:spPr bwMode="auto">
            <a:xfrm>
              <a:off x="0" y="0"/>
              <a:ext cx="499" cy="195"/>
            </a:xfrm>
            <a:prstGeom prst="rect">
              <a:avLst/>
            </a:prstGeom>
            <a:solidFill>
              <a:schemeClr val="accent1"/>
            </a:solidFill>
            <a:ln w="28575">
              <a:noFill/>
              <a:miter lim="800000"/>
              <a:headEnd/>
              <a:tailEnd/>
            </a:ln>
            <a:effectLst/>
          </p:spPr>
          <p:txBody>
            <a:bodyPr wrap="none" anchor="ctr"/>
            <a:lstStyle/>
            <a:p>
              <a:pPr>
                <a:defRPr/>
              </a:pPr>
              <a:endParaRPr lang="en-US" sz="2400" dirty="0">
                <a:latin typeface="Arial" pitchFamily="34" charset="0"/>
              </a:endParaRPr>
            </a:p>
          </p:txBody>
        </p:sp>
        <p:sp>
          <p:nvSpPr>
            <p:cNvPr id="4100" name="Rectangle 4"/>
            <p:cNvSpPr>
              <a:spLocks noChangeArrowheads="1"/>
            </p:cNvSpPr>
            <p:nvPr/>
          </p:nvSpPr>
          <p:spPr bwMode="auto">
            <a:xfrm>
              <a:off x="1680" y="4223"/>
              <a:ext cx="4080" cy="97"/>
            </a:xfrm>
            <a:prstGeom prst="rect">
              <a:avLst/>
            </a:prstGeom>
            <a:gradFill rotWithShape="0">
              <a:gsLst>
                <a:gs pos="0">
                  <a:schemeClr val="hlink"/>
                </a:gs>
                <a:gs pos="100000">
                  <a:schemeClr val="accent1"/>
                </a:gs>
              </a:gsLst>
              <a:lin ang="0" scaled="1"/>
            </a:gradFill>
            <a:ln w="28575">
              <a:noFill/>
              <a:miter lim="800000"/>
              <a:headEnd/>
              <a:tailEnd/>
            </a:ln>
            <a:effectLst/>
          </p:spPr>
          <p:txBody>
            <a:bodyPr wrap="none" anchor="ctr"/>
            <a:lstStyle/>
            <a:p>
              <a:pPr>
                <a:defRPr/>
              </a:pPr>
              <a:endParaRPr lang="en-US" sz="2400" dirty="0">
                <a:latin typeface="Arial" pitchFamily="34" charset="0"/>
              </a:endParaRPr>
            </a:p>
          </p:txBody>
        </p:sp>
        <p:sp>
          <p:nvSpPr>
            <p:cNvPr id="4101" name="Rectangle 5"/>
            <p:cNvSpPr>
              <a:spLocks noChangeArrowheads="1"/>
            </p:cNvSpPr>
            <p:nvPr/>
          </p:nvSpPr>
          <p:spPr bwMode="auto">
            <a:xfrm>
              <a:off x="5520" y="1248"/>
              <a:ext cx="240" cy="2688"/>
            </a:xfrm>
            <a:prstGeom prst="rect">
              <a:avLst/>
            </a:prstGeom>
            <a:gradFill rotWithShape="0">
              <a:gsLst>
                <a:gs pos="0">
                  <a:schemeClr val="accent2">
                    <a:gamma/>
                    <a:tint val="0"/>
                    <a:invGamma/>
                  </a:schemeClr>
                </a:gs>
                <a:gs pos="100000">
                  <a:schemeClr val="accent2"/>
                </a:gs>
              </a:gsLst>
              <a:lin ang="5400000" scaled="1"/>
            </a:gradFill>
            <a:ln w="28575">
              <a:noFill/>
              <a:miter lim="800000"/>
              <a:headEnd/>
              <a:tailEnd/>
            </a:ln>
            <a:effectLst/>
          </p:spPr>
          <p:txBody>
            <a:bodyPr wrap="none" anchor="ctr"/>
            <a:lstStyle/>
            <a:p>
              <a:pPr>
                <a:defRPr/>
              </a:pPr>
              <a:endParaRPr lang="en-US" sz="2400" dirty="0">
                <a:latin typeface="Arial" pitchFamily="34" charset="0"/>
              </a:endParaRPr>
            </a:p>
          </p:txBody>
        </p:sp>
        <p:sp>
          <p:nvSpPr>
            <p:cNvPr id="4102" name="Rectangle 6"/>
            <p:cNvSpPr>
              <a:spLocks noChangeArrowheads="1"/>
            </p:cNvSpPr>
            <p:nvPr/>
          </p:nvSpPr>
          <p:spPr bwMode="auto">
            <a:xfrm>
              <a:off x="0" y="3312"/>
              <a:ext cx="243" cy="96"/>
            </a:xfrm>
            <a:prstGeom prst="rect">
              <a:avLst/>
            </a:prstGeom>
            <a:solidFill>
              <a:schemeClr val="hlink"/>
            </a:solidFill>
            <a:ln w="28575">
              <a:noFill/>
              <a:miter lim="800000"/>
              <a:headEnd/>
              <a:tailEnd/>
            </a:ln>
            <a:effectLst/>
          </p:spPr>
          <p:txBody>
            <a:bodyPr wrap="none" anchor="ctr"/>
            <a:lstStyle/>
            <a:p>
              <a:pPr>
                <a:defRPr/>
              </a:pPr>
              <a:endParaRPr lang="en-US" sz="2400" dirty="0">
                <a:latin typeface="Arial" pitchFamily="34" charset="0"/>
              </a:endParaRPr>
            </a:p>
          </p:txBody>
        </p:sp>
        <p:sp>
          <p:nvSpPr>
            <p:cNvPr id="4103" name="Rectangle 7"/>
            <p:cNvSpPr>
              <a:spLocks noChangeArrowheads="1"/>
            </p:cNvSpPr>
            <p:nvPr/>
          </p:nvSpPr>
          <p:spPr bwMode="auto">
            <a:xfrm>
              <a:off x="0" y="3417"/>
              <a:ext cx="243" cy="903"/>
            </a:xfrm>
            <a:prstGeom prst="rect">
              <a:avLst/>
            </a:prstGeom>
            <a:solidFill>
              <a:srgbClr val="DDDDDD"/>
            </a:solidFill>
            <a:ln w="28575">
              <a:noFill/>
              <a:miter lim="800000"/>
              <a:headEnd/>
              <a:tailEnd/>
            </a:ln>
            <a:effectLst/>
          </p:spPr>
          <p:txBody>
            <a:bodyPr wrap="none" anchor="ctr"/>
            <a:lstStyle/>
            <a:p>
              <a:pPr>
                <a:defRPr/>
              </a:pPr>
              <a:endParaRPr lang="en-US" sz="2400" dirty="0">
                <a:latin typeface="Arial" pitchFamily="34" charset="0"/>
              </a:endParaRPr>
            </a:p>
          </p:txBody>
        </p:sp>
        <p:sp>
          <p:nvSpPr>
            <p:cNvPr id="4104" name="Rectangle 8"/>
            <p:cNvSpPr>
              <a:spLocks noChangeArrowheads="1"/>
            </p:cNvSpPr>
            <p:nvPr/>
          </p:nvSpPr>
          <p:spPr bwMode="auto">
            <a:xfrm>
              <a:off x="5520" y="0"/>
              <a:ext cx="240" cy="1248"/>
            </a:xfrm>
            <a:prstGeom prst="rect">
              <a:avLst/>
            </a:prstGeom>
            <a:solidFill>
              <a:srgbClr val="FFFFFF"/>
            </a:solidFill>
            <a:ln w="28575">
              <a:noFill/>
              <a:miter lim="800000"/>
              <a:headEnd/>
              <a:tailEnd/>
            </a:ln>
            <a:effectLst/>
          </p:spPr>
          <p:txBody>
            <a:bodyPr wrap="none" anchor="ctr"/>
            <a:lstStyle/>
            <a:p>
              <a:pPr>
                <a:defRPr/>
              </a:pPr>
              <a:endParaRPr lang="en-US" sz="2400" dirty="0">
                <a:latin typeface="Arial" pitchFamily="34" charset="0"/>
              </a:endParaRPr>
            </a:p>
          </p:txBody>
        </p:sp>
        <p:sp>
          <p:nvSpPr>
            <p:cNvPr id="4105" name="Rectangle 9"/>
            <p:cNvSpPr>
              <a:spLocks noChangeArrowheads="1"/>
            </p:cNvSpPr>
            <p:nvPr/>
          </p:nvSpPr>
          <p:spPr bwMode="auto">
            <a:xfrm>
              <a:off x="3600" y="0"/>
              <a:ext cx="1920" cy="192"/>
            </a:xfrm>
            <a:prstGeom prst="rect">
              <a:avLst/>
            </a:prstGeom>
            <a:gradFill rotWithShape="0">
              <a:gsLst>
                <a:gs pos="0">
                  <a:schemeClr val="folHlink">
                    <a:gamma/>
                    <a:tint val="33725"/>
                    <a:invGamma/>
                  </a:schemeClr>
                </a:gs>
                <a:gs pos="100000">
                  <a:schemeClr val="folHlink"/>
                </a:gs>
              </a:gsLst>
              <a:lin ang="0" scaled="1"/>
            </a:gradFill>
            <a:ln w="28575">
              <a:noFill/>
              <a:miter lim="800000"/>
              <a:headEnd/>
              <a:tailEnd/>
            </a:ln>
            <a:effectLst/>
          </p:spPr>
          <p:txBody>
            <a:bodyPr wrap="none" anchor="ctr"/>
            <a:lstStyle/>
            <a:p>
              <a:pPr>
                <a:defRPr/>
              </a:pPr>
              <a:endParaRPr lang="en-US" sz="2400" dirty="0">
                <a:latin typeface="Arial" pitchFamily="34" charset="0"/>
              </a:endParaRPr>
            </a:p>
          </p:txBody>
        </p:sp>
        <p:sp>
          <p:nvSpPr>
            <p:cNvPr id="4106" name="Rectangle 10"/>
            <p:cNvSpPr>
              <a:spLocks noChangeArrowheads="1"/>
            </p:cNvSpPr>
            <p:nvPr/>
          </p:nvSpPr>
          <p:spPr bwMode="auto">
            <a:xfrm>
              <a:off x="267" y="188"/>
              <a:ext cx="243" cy="472"/>
            </a:xfrm>
            <a:prstGeom prst="rect">
              <a:avLst/>
            </a:prstGeom>
            <a:solidFill>
              <a:schemeClr val="bg2">
                <a:alpha val="50000"/>
              </a:schemeClr>
            </a:solidFill>
            <a:ln w="28575">
              <a:noFill/>
              <a:miter lim="800000"/>
              <a:headEnd/>
              <a:tailEnd/>
            </a:ln>
            <a:effectLst/>
          </p:spPr>
          <p:txBody>
            <a:bodyPr wrap="none" anchor="ctr"/>
            <a:lstStyle/>
            <a:p>
              <a:pPr>
                <a:defRPr/>
              </a:pPr>
              <a:endParaRPr lang="en-US" sz="2400" dirty="0">
                <a:latin typeface="Arial" pitchFamily="34" charset="0"/>
              </a:endParaRPr>
            </a:p>
          </p:txBody>
        </p:sp>
        <p:sp>
          <p:nvSpPr>
            <p:cNvPr id="4107" name="Rectangle 11"/>
            <p:cNvSpPr>
              <a:spLocks noChangeArrowheads="1"/>
            </p:cNvSpPr>
            <p:nvPr/>
          </p:nvSpPr>
          <p:spPr bwMode="auto">
            <a:xfrm>
              <a:off x="0" y="664"/>
              <a:ext cx="243" cy="2637"/>
            </a:xfrm>
            <a:prstGeom prst="rect">
              <a:avLst/>
            </a:prstGeom>
            <a:gradFill rotWithShape="0">
              <a:gsLst>
                <a:gs pos="0">
                  <a:schemeClr val="folHlink"/>
                </a:gs>
                <a:gs pos="100000">
                  <a:schemeClr val="folHlink">
                    <a:gamma/>
                    <a:tint val="0"/>
                    <a:invGamma/>
                  </a:schemeClr>
                </a:gs>
              </a:gsLst>
              <a:lin ang="5400000" scaled="1"/>
            </a:gradFill>
            <a:ln w="28575">
              <a:noFill/>
              <a:miter lim="800000"/>
              <a:headEnd/>
              <a:tailEnd/>
            </a:ln>
            <a:effectLst/>
          </p:spPr>
          <p:txBody>
            <a:bodyPr wrap="none" anchor="ctr"/>
            <a:lstStyle/>
            <a:p>
              <a:pPr>
                <a:defRPr/>
              </a:pPr>
              <a:endParaRPr lang="en-US" sz="2400" dirty="0">
                <a:latin typeface="Arial" pitchFamily="34" charset="0"/>
              </a:endParaRPr>
            </a:p>
          </p:txBody>
        </p:sp>
        <p:sp>
          <p:nvSpPr>
            <p:cNvPr id="4108" name="Rectangle 12"/>
            <p:cNvSpPr>
              <a:spLocks noChangeArrowheads="1"/>
            </p:cNvSpPr>
            <p:nvPr/>
          </p:nvSpPr>
          <p:spPr bwMode="white">
            <a:xfrm>
              <a:off x="4" y="188"/>
              <a:ext cx="243" cy="472"/>
            </a:xfrm>
            <a:prstGeom prst="rect">
              <a:avLst/>
            </a:prstGeom>
            <a:solidFill>
              <a:srgbClr val="FFFFFF"/>
            </a:solidFill>
            <a:ln w="28575">
              <a:noFill/>
              <a:miter lim="800000"/>
              <a:headEnd/>
              <a:tailEnd/>
            </a:ln>
            <a:effectLst/>
          </p:spPr>
          <p:txBody>
            <a:bodyPr wrap="none" anchor="ctr"/>
            <a:lstStyle/>
            <a:p>
              <a:pPr>
                <a:defRPr/>
              </a:pPr>
              <a:endParaRPr lang="en-US" sz="2400" dirty="0">
                <a:latin typeface="Arial" pitchFamily="34" charset="0"/>
              </a:endParaRPr>
            </a:p>
          </p:txBody>
        </p:sp>
        <p:sp>
          <p:nvSpPr>
            <p:cNvPr id="4109" name="Rectangle 13"/>
            <p:cNvSpPr>
              <a:spLocks noChangeArrowheads="1"/>
            </p:cNvSpPr>
            <p:nvPr/>
          </p:nvSpPr>
          <p:spPr bwMode="white">
            <a:xfrm>
              <a:off x="495" y="0"/>
              <a:ext cx="3105" cy="186"/>
            </a:xfrm>
            <a:prstGeom prst="rect">
              <a:avLst/>
            </a:prstGeom>
            <a:solidFill>
              <a:srgbClr val="FFFFFF"/>
            </a:solidFill>
            <a:ln w="28575">
              <a:noFill/>
              <a:miter lim="800000"/>
              <a:headEnd/>
              <a:tailEnd/>
            </a:ln>
            <a:effectLst/>
          </p:spPr>
          <p:txBody>
            <a:bodyPr wrap="none" anchor="ctr"/>
            <a:lstStyle/>
            <a:p>
              <a:pPr>
                <a:defRPr/>
              </a:pPr>
              <a:endParaRPr lang="en-US" sz="2400" dirty="0">
                <a:latin typeface="Arial" pitchFamily="34" charset="0"/>
              </a:endParaRPr>
            </a:p>
          </p:txBody>
        </p:sp>
        <p:sp>
          <p:nvSpPr>
            <p:cNvPr id="4110" name="Line 14"/>
            <p:cNvSpPr>
              <a:spLocks noChangeShapeType="1"/>
            </p:cNvSpPr>
            <p:nvPr/>
          </p:nvSpPr>
          <p:spPr bwMode="gray">
            <a:xfrm flipV="1">
              <a:off x="254" y="192"/>
              <a:ext cx="0" cy="4128"/>
            </a:xfrm>
            <a:prstGeom prst="line">
              <a:avLst/>
            </a:prstGeom>
            <a:noFill/>
            <a:ln w="38100">
              <a:solidFill>
                <a:schemeClr val="bg2"/>
              </a:solidFill>
              <a:round/>
              <a:headEnd/>
              <a:tailEnd/>
            </a:ln>
            <a:effectLst/>
          </p:spPr>
          <p:txBody>
            <a:bodyPr wrap="none" anchor="ctr"/>
            <a:lstStyle/>
            <a:p>
              <a:pPr>
                <a:defRPr/>
              </a:pPr>
              <a:endParaRPr lang="en-US" dirty="0"/>
            </a:p>
          </p:txBody>
        </p:sp>
        <p:sp>
          <p:nvSpPr>
            <p:cNvPr id="4111" name="Line 15"/>
            <p:cNvSpPr>
              <a:spLocks noChangeShapeType="1"/>
            </p:cNvSpPr>
            <p:nvPr/>
          </p:nvSpPr>
          <p:spPr bwMode="gray">
            <a:xfrm>
              <a:off x="254" y="4224"/>
              <a:ext cx="5509" cy="0"/>
            </a:xfrm>
            <a:prstGeom prst="line">
              <a:avLst/>
            </a:prstGeom>
            <a:noFill/>
            <a:ln w="38100">
              <a:solidFill>
                <a:schemeClr val="bg2"/>
              </a:solidFill>
              <a:round/>
              <a:headEnd/>
              <a:tailEnd/>
            </a:ln>
            <a:effectLst/>
          </p:spPr>
          <p:txBody>
            <a:bodyPr wrap="none" anchor="ctr"/>
            <a:lstStyle/>
            <a:p>
              <a:pPr>
                <a:defRPr/>
              </a:pPr>
              <a:endParaRPr lang="en-US" dirty="0"/>
            </a:p>
          </p:txBody>
        </p:sp>
        <p:sp>
          <p:nvSpPr>
            <p:cNvPr id="4112" name="Line 16"/>
            <p:cNvSpPr>
              <a:spLocks noChangeShapeType="1"/>
            </p:cNvSpPr>
            <p:nvPr/>
          </p:nvSpPr>
          <p:spPr bwMode="gray">
            <a:xfrm flipV="1">
              <a:off x="5520" y="0"/>
              <a:ext cx="0" cy="4224"/>
            </a:xfrm>
            <a:prstGeom prst="line">
              <a:avLst/>
            </a:prstGeom>
            <a:noFill/>
            <a:ln w="38100">
              <a:solidFill>
                <a:schemeClr val="bg2"/>
              </a:solidFill>
              <a:round/>
              <a:headEnd/>
              <a:tailEnd/>
            </a:ln>
            <a:effectLst/>
          </p:spPr>
          <p:txBody>
            <a:bodyPr wrap="none" anchor="ctr"/>
            <a:lstStyle/>
            <a:p>
              <a:pPr>
                <a:defRPr/>
              </a:pPr>
              <a:endParaRPr lang="en-US" dirty="0"/>
            </a:p>
          </p:txBody>
        </p:sp>
        <p:sp>
          <p:nvSpPr>
            <p:cNvPr id="4113" name="Line 17"/>
            <p:cNvSpPr>
              <a:spLocks noChangeShapeType="1"/>
            </p:cNvSpPr>
            <p:nvPr/>
          </p:nvSpPr>
          <p:spPr bwMode="gray">
            <a:xfrm>
              <a:off x="0" y="200"/>
              <a:ext cx="5760" cy="0"/>
            </a:xfrm>
            <a:prstGeom prst="line">
              <a:avLst/>
            </a:prstGeom>
            <a:noFill/>
            <a:ln w="38100">
              <a:solidFill>
                <a:schemeClr val="bg2"/>
              </a:solidFill>
              <a:round/>
              <a:headEnd/>
              <a:tailEnd/>
            </a:ln>
            <a:effectLst/>
          </p:spPr>
          <p:txBody>
            <a:bodyPr wrap="none" anchor="ctr"/>
            <a:lstStyle/>
            <a:p>
              <a:pPr>
                <a:defRPr/>
              </a:pPr>
              <a:endParaRPr lang="en-US" dirty="0"/>
            </a:p>
          </p:txBody>
        </p:sp>
        <p:sp>
          <p:nvSpPr>
            <p:cNvPr id="4114" name="Line 18"/>
            <p:cNvSpPr>
              <a:spLocks noChangeShapeType="1"/>
            </p:cNvSpPr>
            <p:nvPr/>
          </p:nvSpPr>
          <p:spPr bwMode="gray">
            <a:xfrm flipH="1">
              <a:off x="3601" y="279"/>
              <a:ext cx="2160" cy="0"/>
            </a:xfrm>
            <a:prstGeom prst="line">
              <a:avLst/>
            </a:prstGeom>
            <a:noFill/>
            <a:ln w="28575">
              <a:solidFill>
                <a:schemeClr val="bg2"/>
              </a:solidFill>
              <a:round/>
              <a:headEnd/>
              <a:tailEnd/>
            </a:ln>
            <a:effectLst/>
          </p:spPr>
          <p:txBody>
            <a:bodyPr wrap="none" anchor="ctr"/>
            <a:lstStyle/>
            <a:p>
              <a:pPr>
                <a:defRPr/>
              </a:pPr>
              <a:endParaRPr lang="en-US" dirty="0"/>
            </a:p>
          </p:txBody>
        </p:sp>
        <p:sp>
          <p:nvSpPr>
            <p:cNvPr id="4115" name="Line 19"/>
            <p:cNvSpPr>
              <a:spLocks noChangeShapeType="1"/>
            </p:cNvSpPr>
            <p:nvPr/>
          </p:nvSpPr>
          <p:spPr bwMode="gray">
            <a:xfrm flipV="1">
              <a:off x="3600" y="0"/>
              <a:ext cx="0" cy="288"/>
            </a:xfrm>
            <a:prstGeom prst="line">
              <a:avLst/>
            </a:prstGeom>
            <a:noFill/>
            <a:ln w="28575">
              <a:solidFill>
                <a:schemeClr val="bg2"/>
              </a:solidFill>
              <a:round/>
              <a:headEnd/>
              <a:tailEnd/>
            </a:ln>
            <a:effectLst/>
          </p:spPr>
          <p:txBody>
            <a:bodyPr wrap="none" anchor="ctr"/>
            <a:lstStyle/>
            <a:p>
              <a:pPr>
                <a:defRPr/>
              </a:pPr>
              <a:endParaRPr lang="en-US" dirty="0"/>
            </a:p>
          </p:txBody>
        </p:sp>
        <p:sp>
          <p:nvSpPr>
            <p:cNvPr id="4116" name="Line 20"/>
            <p:cNvSpPr>
              <a:spLocks noChangeShapeType="1"/>
            </p:cNvSpPr>
            <p:nvPr/>
          </p:nvSpPr>
          <p:spPr bwMode="gray">
            <a:xfrm>
              <a:off x="5520" y="1248"/>
              <a:ext cx="240" cy="0"/>
            </a:xfrm>
            <a:prstGeom prst="line">
              <a:avLst/>
            </a:prstGeom>
            <a:noFill/>
            <a:ln w="28575">
              <a:solidFill>
                <a:schemeClr val="bg2"/>
              </a:solidFill>
              <a:round/>
              <a:headEnd/>
              <a:tailEnd/>
            </a:ln>
            <a:effectLst/>
          </p:spPr>
          <p:txBody>
            <a:bodyPr wrap="none" anchor="ctr"/>
            <a:lstStyle/>
            <a:p>
              <a:pPr>
                <a:defRPr/>
              </a:pPr>
              <a:endParaRPr lang="en-US" dirty="0"/>
            </a:p>
          </p:txBody>
        </p:sp>
        <p:sp>
          <p:nvSpPr>
            <p:cNvPr id="4117" name="Line 21"/>
            <p:cNvSpPr>
              <a:spLocks noChangeShapeType="1"/>
            </p:cNvSpPr>
            <p:nvPr/>
          </p:nvSpPr>
          <p:spPr bwMode="gray">
            <a:xfrm>
              <a:off x="507" y="0"/>
              <a:ext cx="0" cy="672"/>
            </a:xfrm>
            <a:prstGeom prst="line">
              <a:avLst/>
            </a:prstGeom>
            <a:noFill/>
            <a:ln w="38100">
              <a:solidFill>
                <a:schemeClr val="bg2"/>
              </a:solidFill>
              <a:round/>
              <a:headEnd/>
              <a:tailEnd/>
            </a:ln>
            <a:effectLst/>
          </p:spPr>
          <p:txBody>
            <a:bodyPr wrap="none" anchor="ctr"/>
            <a:lstStyle/>
            <a:p>
              <a:pPr>
                <a:defRPr/>
              </a:pPr>
              <a:endParaRPr lang="en-US" dirty="0"/>
            </a:p>
          </p:txBody>
        </p:sp>
        <p:sp>
          <p:nvSpPr>
            <p:cNvPr id="4118" name="Line 22"/>
            <p:cNvSpPr>
              <a:spLocks noChangeShapeType="1"/>
            </p:cNvSpPr>
            <p:nvPr/>
          </p:nvSpPr>
          <p:spPr bwMode="gray">
            <a:xfrm flipH="1" flipV="1">
              <a:off x="0" y="660"/>
              <a:ext cx="495" cy="0"/>
            </a:xfrm>
            <a:prstGeom prst="line">
              <a:avLst/>
            </a:prstGeom>
            <a:noFill/>
            <a:ln w="38100">
              <a:solidFill>
                <a:schemeClr val="bg2"/>
              </a:solidFill>
              <a:round/>
              <a:headEnd/>
              <a:tailEnd/>
            </a:ln>
            <a:effectLst/>
          </p:spPr>
          <p:txBody>
            <a:bodyPr wrap="none" anchor="ctr"/>
            <a:lstStyle/>
            <a:p>
              <a:pPr>
                <a:defRPr/>
              </a:pPr>
              <a:endParaRPr lang="en-US" dirty="0"/>
            </a:p>
          </p:txBody>
        </p:sp>
        <p:sp>
          <p:nvSpPr>
            <p:cNvPr id="4119" name="Line 23"/>
            <p:cNvSpPr>
              <a:spLocks noChangeShapeType="1"/>
            </p:cNvSpPr>
            <p:nvPr/>
          </p:nvSpPr>
          <p:spPr bwMode="gray">
            <a:xfrm flipV="1">
              <a:off x="1673" y="3929"/>
              <a:ext cx="0" cy="390"/>
            </a:xfrm>
            <a:prstGeom prst="line">
              <a:avLst/>
            </a:prstGeom>
            <a:noFill/>
            <a:ln w="28575">
              <a:solidFill>
                <a:schemeClr val="bg2"/>
              </a:solidFill>
              <a:round/>
              <a:headEnd/>
              <a:tailEnd/>
            </a:ln>
            <a:effectLst/>
          </p:spPr>
          <p:txBody>
            <a:bodyPr wrap="none" anchor="ctr"/>
            <a:lstStyle/>
            <a:p>
              <a:pPr>
                <a:defRPr/>
              </a:pPr>
              <a:endParaRPr lang="en-US" dirty="0"/>
            </a:p>
          </p:txBody>
        </p:sp>
        <p:sp>
          <p:nvSpPr>
            <p:cNvPr id="4120" name="Line 24"/>
            <p:cNvSpPr>
              <a:spLocks noChangeShapeType="1"/>
            </p:cNvSpPr>
            <p:nvPr/>
          </p:nvSpPr>
          <p:spPr bwMode="gray">
            <a:xfrm>
              <a:off x="1664" y="3932"/>
              <a:ext cx="4096" cy="3"/>
            </a:xfrm>
            <a:prstGeom prst="line">
              <a:avLst/>
            </a:prstGeom>
            <a:noFill/>
            <a:ln w="28575">
              <a:solidFill>
                <a:schemeClr val="bg2"/>
              </a:solidFill>
              <a:round/>
              <a:headEnd/>
              <a:tailEnd/>
            </a:ln>
            <a:effectLst/>
          </p:spPr>
          <p:txBody>
            <a:bodyPr wrap="none" anchor="ctr"/>
            <a:lstStyle/>
            <a:p>
              <a:pPr>
                <a:defRPr/>
              </a:pPr>
              <a:endParaRPr lang="en-US" dirty="0"/>
            </a:p>
          </p:txBody>
        </p:sp>
        <p:sp>
          <p:nvSpPr>
            <p:cNvPr id="4121" name="Line 25"/>
            <p:cNvSpPr>
              <a:spLocks noChangeShapeType="1"/>
            </p:cNvSpPr>
            <p:nvPr/>
          </p:nvSpPr>
          <p:spPr bwMode="gray">
            <a:xfrm flipH="1">
              <a:off x="0" y="3312"/>
              <a:ext cx="263" cy="0"/>
            </a:xfrm>
            <a:prstGeom prst="line">
              <a:avLst/>
            </a:prstGeom>
            <a:noFill/>
            <a:ln w="38100">
              <a:solidFill>
                <a:schemeClr val="bg2"/>
              </a:solidFill>
              <a:round/>
              <a:headEnd/>
              <a:tailEnd/>
            </a:ln>
            <a:effectLst/>
          </p:spPr>
          <p:txBody>
            <a:bodyPr wrap="none" anchor="ctr"/>
            <a:lstStyle/>
            <a:p>
              <a:pPr>
                <a:defRPr/>
              </a:pPr>
              <a:endParaRPr lang="en-US" dirty="0"/>
            </a:p>
          </p:txBody>
        </p:sp>
        <p:sp>
          <p:nvSpPr>
            <p:cNvPr id="4122" name="Line 26"/>
            <p:cNvSpPr>
              <a:spLocks noChangeShapeType="1"/>
            </p:cNvSpPr>
            <p:nvPr/>
          </p:nvSpPr>
          <p:spPr bwMode="gray">
            <a:xfrm flipH="1">
              <a:off x="0" y="3408"/>
              <a:ext cx="263" cy="0"/>
            </a:xfrm>
            <a:prstGeom prst="line">
              <a:avLst/>
            </a:prstGeom>
            <a:noFill/>
            <a:ln w="38100">
              <a:solidFill>
                <a:schemeClr val="bg2"/>
              </a:solidFill>
              <a:round/>
              <a:headEnd/>
              <a:tailEnd/>
            </a:ln>
            <a:effectLst/>
          </p:spPr>
          <p:txBody>
            <a:bodyPr wrap="none" anchor="ctr"/>
            <a:lstStyle/>
            <a:p>
              <a:pPr>
                <a:defRPr/>
              </a:pPr>
              <a:endParaRPr lang="en-US" dirty="0"/>
            </a:p>
          </p:txBody>
        </p:sp>
      </p:grpSp>
      <p:sp>
        <p:nvSpPr>
          <p:cNvPr id="7171" name="Rectangle 27"/>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a:t>마스터 제목 스타일 편집</a:t>
            </a:r>
          </a:p>
        </p:txBody>
      </p:sp>
      <p:sp>
        <p:nvSpPr>
          <p:cNvPr id="7172" name="Rectangle 28"/>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125" name="Rectangle 2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latin typeface="Arial" charset="0"/>
              </a:defRPr>
            </a:lvl1pPr>
          </a:lstStyle>
          <a:p>
            <a:pPr>
              <a:defRPr/>
            </a:pPr>
            <a:r>
              <a:rPr lang="en-US"/>
              <a:t>9th Nov. 2009</a:t>
            </a:r>
          </a:p>
        </p:txBody>
      </p:sp>
      <p:sp>
        <p:nvSpPr>
          <p:cNvPr id="4126" name="Rectangle 3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atin typeface="Arial" charset="0"/>
              </a:defRPr>
            </a:lvl1pPr>
          </a:lstStyle>
          <a:p>
            <a:pPr>
              <a:defRPr/>
            </a:pPr>
            <a:endParaRPr lang="en-US"/>
          </a:p>
        </p:txBody>
      </p:sp>
      <p:sp>
        <p:nvSpPr>
          <p:cNvPr id="4127" name="Rectangle 3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latin typeface="Arial" charset="0"/>
              </a:defRPr>
            </a:lvl1pPr>
          </a:lstStyle>
          <a:p>
            <a:pPr>
              <a:defRPr/>
            </a:pPr>
            <a:fld id="{FD52C851-0F9F-447A-9AA0-232BB733E48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099" r:id="rId1"/>
    <p:sldLayoutId id="2147486085" r:id="rId2"/>
    <p:sldLayoutId id="2147486086" r:id="rId3"/>
    <p:sldLayoutId id="2147486087" r:id="rId4"/>
    <p:sldLayoutId id="2147486088" r:id="rId5"/>
    <p:sldLayoutId id="2147486089" r:id="rId6"/>
    <p:sldLayoutId id="2147486090" r:id="rId7"/>
    <p:sldLayoutId id="2147486091" r:id="rId8"/>
    <p:sldLayoutId id="2147486092" r:id="rId9"/>
    <p:sldLayoutId id="2147486093" r:id="rId10"/>
    <p:sldLayoutId id="2147486094" r:id="rId11"/>
    <p:sldLayoutId id="2147486095" r:id="rId12"/>
    <p:sldLayoutId id="2147486100" r:id="rId13"/>
  </p:sldLayoutIdLst>
  <p:transition spd="slow">
    <p:zoom/>
  </p:transition>
  <p:hf hdr="0" ftr="0" dt="0"/>
  <p:txStyles>
    <p:titleStyle>
      <a:lvl1pPr algn="ctr" rtl="0" eaLnBrk="0" fontAlgn="base" latinLnBrk="1" hangingPunct="0">
        <a:spcBef>
          <a:spcPct val="0"/>
        </a:spcBef>
        <a:spcAft>
          <a:spcPct val="0"/>
        </a:spcAft>
        <a:defRPr kumimoji="1" sz="4100">
          <a:solidFill>
            <a:schemeClr val="tx2"/>
          </a:solidFill>
          <a:latin typeface="+mj-lt"/>
          <a:ea typeface="+mj-ea"/>
          <a:cs typeface="+mj-cs"/>
        </a:defRPr>
      </a:lvl1pPr>
      <a:lvl2pPr algn="ctr" rtl="0" eaLnBrk="0" fontAlgn="base" latinLnBrk="1" hangingPunct="0">
        <a:spcBef>
          <a:spcPct val="0"/>
        </a:spcBef>
        <a:spcAft>
          <a:spcPct val="0"/>
        </a:spcAft>
        <a:defRPr kumimoji="1" sz="4100">
          <a:solidFill>
            <a:schemeClr val="tx2"/>
          </a:solidFill>
          <a:latin typeface="Times New Roman" pitchFamily="18" charset="0"/>
          <a:ea typeface="굴림" pitchFamily="50" charset="-127"/>
          <a:cs typeface="Arial" pitchFamily="34" charset="0"/>
        </a:defRPr>
      </a:lvl2pPr>
      <a:lvl3pPr algn="ctr" rtl="0" eaLnBrk="0" fontAlgn="base" latinLnBrk="1" hangingPunct="0">
        <a:spcBef>
          <a:spcPct val="0"/>
        </a:spcBef>
        <a:spcAft>
          <a:spcPct val="0"/>
        </a:spcAft>
        <a:defRPr kumimoji="1" sz="4100">
          <a:solidFill>
            <a:schemeClr val="tx2"/>
          </a:solidFill>
          <a:latin typeface="Times New Roman" pitchFamily="18" charset="0"/>
          <a:ea typeface="굴림" pitchFamily="50" charset="-127"/>
          <a:cs typeface="Arial" pitchFamily="34" charset="0"/>
        </a:defRPr>
      </a:lvl3pPr>
      <a:lvl4pPr algn="ctr" rtl="0" eaLnBrk="0" fontAlgn="base" latinLnBrk="1" hangingPunct="0">
        <a:spcBef>
          <a:spcPct val="0"/>
        </a:spcBef>
        <a:spcAft>
          <a:spcPct val="0"/>
        </a:spcAft>
        <a:defRPr kumimoji="1" sz="4100">
          <a:solidFill>
            <a:schemeClr val="tx2"/>
          </a:solidFill>
          <a:latin typeface="Times New Roman" pitchFamily="18" charset="0"/>
          <a:ea typeface="굴림" pitchFamily="50" charset="-127"/>
          <a:cs typeface="Arial" pitchFamily="34" charset="0"/>
        </a:defRPr>
      </a:lvl4pPr>
      <a:lvl5pPr algn="ctr" rtl="0" eaLnBrk="0" fontAlgn="base" latinLnBrk="1" hangingPunct="0">
        <a:spcBef>
          <a:spcPct val="0"/>
        </a:spcBef>
        <a:spcAft>
          <a:spcPct val="0"/>
        </a:spcAft>
        <a:defRPr kumimoji="1" sz="4100">
          <a:solidFill>
            <a:schemeClr val="tx2"/>
          </a:solidFill>
          <a:latin typeface="Times New Roman" pitchFamily="18" charset="0"/>
          <a:ea typeface="굴림" pitchFamily="50" charset="-127"/>
          <a:cs typeface="Arial" pitchFamily="34" charset="0"/>
        </a:defRPr>
      </a:lvl5pPr>
      <a:lvl6pPr marL="457200" algn="ctr" rtl="0" eaLnBrk="1" fontAlgn="base" latinLnBrk="1" hangingPunct="1">
        <a:spcBef>
          <a:spcPct val="0"/>
        </a:spcBef>
        <a:spcAft>
          <a:spcPct val="0"/>
        </a:spcAft>
        <a:defRPr kumimoji="1" sz="4100">
          <a:solidFill>
            <a:schemeClr val="tx2"/>
          </a:solidFill>
          <a:latin typeface="Times New Roman" pitchFamily="18" charset="0"/>
          <a:ea typeface="굴림" pitchFamily="50" charset="-127"/>
          <a:cs typeface="Arial" pitchFamily="34" charset="0"/>
        </a:defRPr>
      </a:lvl6pPr>
      <a:lvl7pPr marL="914400" algn="ctr" rtl="0" eaLnBrk="1" fontAlgn="base" latinLnBrk="1" hangingPunct="1">
        <a:spcBef>
          <a:spcPct val="0"/>
        </a:spcBef>
        <a:spcAft>
          <a:spcPct val="0"/>
        </a:spcAft>
        <a:defRPr kumimoji="1" sz="4100">
          <a:solidFill>
            <a:schemeClr val="tx2"/>
          </a:solidFill>
          <a:latin typeface="Times New Roman" pitchFamily="18" charset="0"/>
          <a:ea typeface="굴림" pitchFamily="50" charset="-127"/>
          <a:cs typeface="Arial" pitchFamily="34" charset="0"/>
        </a:defRPr>
      </a:lvl7pPr>
      <a:lvl8pPr marL="1371600" algn="ctr" rtl="0" eaLnBrk="1" fontAlgn="base" latinLnBrk="1" hangingPunct="1">
        <a:spcBef>
          <a:spcPct val="0"/>
        </a:spcBef>
        <a:spcAft>
          <a:spcPct val="0"/>
        </a:spcAft>
        <a:defRPr kumimoji="1" sz="4100">
          <a:solidFill>
            <a:schemeClr val="tx2"/>
          </a:solidFill>
          <a:latin typeface="Times New Roman" pitchFamily="18" charset="0"/>
          <a:ea typeface="굴림" pitchFamily="50" charset="-127"/>
          <a:cs typeface="Arial" pitchFamily="34" charset="0"/>
        </a:defRPr>
      </a:lvl8pPr>
      <a:lvl9pPr marL="1828800" algn="ctr" rtl="0" eaLnBrk="1" fontAlgn="base" latinLnBrk="1" hangingPunct="1">
        <a:spcBef>
          <a:spcPct val="0"/>
        </a:spcBef>
        <a:spcAft>
          <a:spcPct val="0"/>
        </a:spcAft>
        <a:defRPr kumimoji="1" sz="4100">
          <a:solidFill>
            <a:schemeClr val="tx2"/>
          </a:solidFill>
          <a:latin typeface="Times New Roman" pitchFamily="18" charset="0"/>
          <a:ea typeface="굴림" pitchFamily="50" charset="-127"/>
          <a:cs typeface="Arial" pitchFamily="34" charset="0"/>
        </a:defRPr>
      </a:lvl9pPr>
    </p:titleStyle>
    <p:bodyStyle>
      <a:lvl1pPr marL="342900" indent="-342900" algn="l" rtl="0" eaLnBrk="0" fontAlgn="t" latinLnBrk="1" hangingPunct="0">
        <a:spcBef>
          <a:spcPct val="20000"/>
        </a:spcBef>
        <a:spcAft>
          <a:spcPct val="0"/>
        </a:spcAft>
        <a:buClr>
          <a:schemeClr val="hlink"/>
        </a:buClr>
        <a:buSzPct val="80000"/>
        <a:buFont typeface="Wingdings" pitchFamily="2" charset="2"/>
        <a:buChar char="n"/>
        <a:defRPr kumimoji="1" sz="3000">
          <a:solidFill>
            <a:schemeClr val="tx1"/>
          </a:solidFill>
          <a:latin typeface="+mn-lt"/>
          <a:ea typeface="+mn-ea"/>
          <a:cs typeface="+mn-cs"/>
        </a:defRPr>
      </a:lvl1pPr>
      <a:lvl2pPr marL="742950" indent="-285750" algn="l" rtl="0" eaLnBrk="0" fontAlgn="t" latinLnBrk="1" hangingPunct="0">
        <a:spcBef>
          <a:spcPct val="20000"/>
        </a:spcBef>
        <a:spcAft>
          <a:spcPct val="0"/>
        </a:spcAft>
        <a:buClr>
          <a:schemeClr val="accent2"/>
        </a:buClr>
        <a:buSzPct val="70000"/>
        <a:buFont typeface="Wingdings" pitchFamily="2" charset="2"/>
        <a:buChar char="n"/>
        <a:defRPr kumimoji="1" sz="2600">
          <a:solidFill>
            <a:schemeClr val="tx1"/>
          </a:solidFill>
          <a:latin typeface="+mn-lt"/>
          <a:ea typeface="+mn-ea"/>
          <a:cs typeface="+mn-cs"/>
        </a:defRPr>
      </a:lvl2pPr>
      <a:lvl3pPr marL="1143000" indent="-228600" algn="l" rtl="0" eaLnBrk="0" fontAlgn="t" latinLnBrk="1" hangingPunct="0">
        <a:spcBef>
          <a:spcPct val="20000"/>
        </a:spcBef>
        <a:spcAft>
          <a:spcPct val="0"/>
        </a:spcAft>
        <a:buClr>
          <a:schemeClr val="accent1"/>
        </a:buClr>
        <a:buSzPct val="70000"/>
        <a:buFont typeface="Wingdings" pitchFamily="2" charset="2"/>
        <a:buChar char="n"/>
        <a:defRPr kumimoji="1" sz="2300">
          <a:solidFill>
            <a:schemeClr val="tx1"/>
          </a:solidFill>
          <a:latin typeface="+mn-lt"/>
          <a:ea typeface="+mn-ea"/>
          <a:cs typeface="+mn-cs"/>
        </a:defRPr>
      </a:lvl3pPr>
      <a:lvl4pPr marL="1600200" indent="-228600" algn="l" rtl="0" eaLnBrk="0" fontAlgn="t" latinLnBrk="1" hangingPunct="0">
        <a:spcBef>
          <a:spcPct val="20000"/>
        </a:spcBef>
        <a:spcAft>
          <a:spcPct val="0"/>
        </a:spcAft>
        <a:buClr>
          <a:schemeClr val="folHlink"/>
        </a:buClr>
        <a:buSzPct val="70000"/>
        <a:buFont typeface="Wingdings" pitchFamily="2" charset="2"/>
        <a:buChar char="n"/>
        <a:defRPr kumimoji="1" sz="2000">
          <a:solidFill>
            <a:schemeClr val="tx1"/>
          </a:solidFill>
          <a:latin typeface="+mn-lt"/>
          <a:ea typeface="+mn-ea"/>
          <a:cs typeface="+mn-cs"/>
        </a:defRPr>
      </a:lvl4pPr>
      <a:lvl5pPr marL="2057400" indent="-228600" algn="l" rtl="0" eaLnBrk="0" fontAlgn="t" latinLnBrk="1" hangingPunct="0">
        <a:spcBef>
          <a:spcPct val="20000"/>
        </a:spcBef>
        <a:spcAft>
          <a:spcPct val="0"/>
        </a:spcAft>
        <a:buClr>
          <a:schemeClr val="folHlink"/>
        </a:buClr>
        <a:buSzPct val="70000"/>
        <a:buFont typeface="Wingdings" pitchFamily="2" charset="2"/>
        <a:buChar char="n"/>
        <a:defRPr kumimoji="1" sz="2000">
          <a:solidFill>
            <a:schemeClr val="tx1"/>
          </a:solidFill>
          <a:latin typeface="+mn-lt"/>
          <a:ea typeface="+mn-ea"/>
          <a:cs typeface="+mn-cs"/>
        </a:defRPr>
      </a:lvl5pPr>
      <a:lvl6pPr marL="2514600" indent="-228600" algn="l" rtl="0" eaLnBrk="1" fontAlgn="t" latinLnBrk="1" hangingPunct="1">
        <a:spcBef>
          <a:spcPct val="20000"/>
        </a:spcBef>
        <a:spcAft>
          <a:spcPct val="0"/>
        </a:spcAft>
        <a:buClr>
          <a:schemeClr val="folHlink"/>
        </a:buClr>
        <a:buSzPct val="70000"/>
        <a:buFont typeface="Wingdings" pitchFamily="2" charset="2"/>
        <a:buChar char="n"/>
        <a:defRPr kumimoji="1" sz="2000">
          <a:solidFill>
            <a:schemeClr val="tx1"/>
          </a:solidFill>
          <a:latin typeface="+mn-lt"/>
          <a:ea typeface="+mn-ea"/>
          <a:cs typeface="+mn-cs"/>
        </a:defRPr>
      </a:lvl6pPr>
      <a:lvl7pPr marL="2971800" indent="-228600" algn="l" rtl="0" eaLnBrk="1" fontAlgn="t" latinLnBrk="1" hangingPunct="1">
        <a:spcBef>
          <a:spcPct val="20000"/>
        </a:spcBef>
        <a:spcAft>
          <a:spcPct val="0"/>
        </a:spcAft>
        <a:buClr>
          <a:schemeClr val="folHlink"/>
        </a:buClr>
        <a:buSzPct val="70000"/>
        <a:buFont typeface="Wingdings" pitchFamily="2" charset="2"/>
        <a:buChar char="n"/>
        <a:defRPr kumimoji="1" sz="2000">
          <a:solidFill>
            <a:schemeClr val="tx1"/>
          </a:solidFill>
          <a:latin typeface="+mn-lt"/>
          <a:ea typeface="+mn-ea"/>
          <a:cs typeface="+mn-cs"/>
        </a:defRPr>
      </a:lvl7pPr>
      <a:lvl8pPr marL="3429000" indent="-228600" algn="l" rtl="0" eaLnBrk="1" fontAlgn="t" latinLnBrk="1" hangingPunct="1">
        <a:spcBef>
          <a:spcPct val="20000"/>
        </a:spcBef>
        <a:spcAft>
          <a:spcPct val="0"/>
        </a:spcAft>
        <a:buClr>
          <a:schemeClr val="folHlink"/>
        </a:buClr>
        <a:buSzPct val="70000"/>
        <a:buFont typeface="Wingdings" pitchFamily="2" charset="2"/>
        <a:buChar char="n"/>
        <a:defRPr kumimoji="1" sz="2000">
          <a:solidFill>
            <a:schemeClr val="tx1"/>
          </a:solidFill>
          <a:latin typeface="+mn-lt"/>
          <a:ea typeface="+mn-ea"/>
          <a:cs typeface="+mn-cs"/>
        </a:defRPr>
      </a:lvl8pPr>
      <a:lvl9pPr marL="3886200" indent="-228600" algn="l" rtl="0" eaLnBrk="1" fontAlgn="t" latinLnBrk="1" hangingPunct="1">
        <a:spcBef>
          <a:spcPct val="20000"/>
        </a:spcBef>
        <a:spcAft>
          <a:spcPct val="0"/>
        </a:spcAft>
        <a:buClr>
          <a:schemeClr val="folHlink"/>
        </a:buClr>
        <a:buSzPct val="70000"/>
        <a:buFont typeface="Wingdings" pitchFamily="2" charset="2"/>
        <a:buChar char="n"/>
        <a:defRPr kumimoji="1"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7.jpeg"/><Relationship Id="rId1" Type="http://schemas.openxmlformats.org/officeDocument/2006/relationships/slideLayout" Target="../slideLayouts/slideLayout59.xml"/><Relationship Id="rId4" Type="http://schemas.openxmlformats.org/officeDocument/2006/relationships/image" Target="../media/image8.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9.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59.xml"/><Relationship Id="rId5" Type="http://schemas.openxmlformats.org/officeDocument/2006/relationships/image" Target="../media/image10.png"/><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59.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9.png"/><Relationship Id="rId1" Type="http://schemas.openxmlformats.org/officeDocument/2006/relationships/slideLayout" Target="../slideLayouts/slideLayout59.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59.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59.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5.emf"/><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6.png"/><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1A7EF11F-BC19-41A9-9AD2-17FC35AE8AFC}" type="slidenum">
              <a:rPr lang="en-US" smtClean="0"/>
              <a:pPr>
                <a:defRPr/>
              </a:pPr>
              <a:t>1</a:t>
            </a:fld>
            <a:endParaRPr lang="en-US" dirty="0"/>
          </a:p>
        </p:txBody>
      </p:sp>
      <p:sp>
        <p:nvSpPr>
          <p:cNvPr id="5" name="Title 1"/>
          <p:cNvSpPr txBox="1">
            <a:spLocks/>
          </p:cNvSpPr>
          <p:nvPr/>
        </p:nvSpPr>
        <p:spPr bwMode="auto">
          <a:xfrm>
            <a:off x="457200" y="381000"/>
            <a:ext cx="8229600" cy="1524000"/>
          </a:xfrm>
          <a:prstGeom prst="rect">
            <a:avLst/>
          </a:prstGeom>
          <a:solidFill>
            <a:srgbClr val="FF0000"/>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1" lang="en-US" sz="44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IN-VITRO</a:t>
            </a:r>
            <a:r>
              <a:rPr kumimoji="1" lang="en-US" sz="4400" b="1" i="0" u="none" strike="noStrike" kern="0" cap="none" spc="0" normalizeH="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DISSOLUTION </a:t>
            </a:r>
          </a:p>
          <a:p>
            <a:pPr marL="0" marR="0" lvl="0" indent="0" algn="ctr" defTabSz="914400" rtl="0" eaLnBrk="1" fontAlgn="base" latinLnBrk="1" hangingPunct="1">
              <a:lnSpc>
                <a:spcPct val="100000"/>
              </a:lnSpc>
              <a:spcBef>
                <a:spcPct val="0"/>
              </a:spcBef>
              <a:spcAft>
                <a:spcPct val="0"/>
              </a:spcAft>
              <a:buClrTx/>
              <a:buSzTx/>
              <a:buFontTx/>
              <a:buNone/>
              <a:tabLst/>
              <a:defRPr/>
            </a:pPr>
            <a:r>
              <a:rPr kumimoji="1" lang="en-US" sz="4400" b="1" i="0" u="none" strike="noStrike" kern="0" cap="none" spc="0" normalizeH="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TESTING MODELS</a:t>
            </a:r>
            <a:endParaRPr kumimoji="1" lang="en-US" sz="44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6" name="Slide Number Placeholder 4"/>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D52539D-A0B6-4512-BF8C-4F3428509120}" type="slidenum">
              <a:rPr kumimoji="0" lang="en-US" sz="1400" b="1"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400" b="1" i="0" u="none" strike="noStrike" kern="1200" cap="none" spc="0" normalizeH="0" baseline="0" noProof="0" dirty="0">
              <a:ln>
                <a:noFill/>
              </a:ln>
              <a:solidFill>
                <a:schemeClr val="tx1"/>
              </a:solidFill>
              <a:effectLst/>
              <a:uLnTx/>
              <a:uFillTx/>
              <a:latin typeface="Arial" charset="0"/>
              <a:ea typeface="+mn-ea"/>
              <a:cs typeface="+mn-cs"/>
            </a:endParaRPr>
          </a:p>
        </p:txBody>
      </p:sp>
      <p:pic>
        <p:nvPicPr>
          <p:cNvPr id="9" name="Picture 3" descr="DT Magic Bath Head up small picture"/>
          <p:cNvPicPr>
            <a:picLocks noChangeAspect="1" noChangeArrowheads="1"/>
          </p:cNvPicPr>
          <p:nvPr/>
        </p:nvPicPr>
        <p:blipFill>
          <a:blip r:embed="rId2"/>
          <a:srcRect/>
          <a:stretch>
            <a:fillRect/>
          </a:stretch>
        </p:blipFill>
        <p:spPr bwMode="auto">
          <a:xfrm>
            <a:off x="2286000" y="1924537"/>
            <a:ext cx="4495800" cy="2799863"/>
          </a:xfrm>
          <a:prstGeom prst="rect">
            <a:avLst/>
          </a:prstGeom>
          <a:noFill/>
          <a:ln w="9525">
            <a:noFill/>
            <a:miter lim="800000"/>
            <a:headEnd/>
            <a:tailEnd/>
          </a:ln>
        </p:spPr>
      </p:pic>
      <p:graphicFrame>
        <p:nvGraphicFramePr>
          <p:cNvPr id="3" name="Object 2">
            <a:extLst>
              <a:ext uri="{FF2B5EF4-FFF2-40B4-BE49-F238E27FC236}">
                <a16:creationId xmlns:a16="http://schemas.microsoft.com/office/drawing/2014/main" id="{3B6711DA-B50D-CBE9-73F7-9E760E65031F}"/>
              </a:ext>
            </a:extLst>
          </p:cNvPr>
          <p:cNvGraphicFramePr>
            <a:graphicFrameLocks noChangeAspect="1"/>
          </p:cNvGraphicFramePr>
          <p:nvPr>
            <p:extLst>
              <p:ext uri="{D42A27DB-BD31-4B8C-83A1-F6EECF244321}">
                <p14:modId xmlns:p14="http://schemas.microsoft.com/office/powerpoint/2010/main" val="2981123038"/>
              </p:ext>
            </p:extLst>
          </p:nvPr>
        </p:nvGraphicFramePr>
        <p:xfrm>
          <a:off x="1" y="4810126"/>
          <a:ext cx="9144000" cy="2044452"/>
        </p:xfrm>
        <a:graphic>
          <a:graphicData uri="http://schemas.openxmlformats.org/presentationml/2006/ole">
            <mc:AlternateContent xmlns:mc="http://schemas.openxmlformats.org/markup-compatibility/2006">
              <mc:Choice xmlns:v="urn:schemas-microsoft-com:vml" Requires="v">
                <p:oleObj name="Bitmap Image" r:id="rId3" imgW="7429680" imgH="3133800" progId="PBrush">
                  <p:embed/>
                </p:oleObj>
              </mc:Choice>
              <mc:Fallback>
                <p:oleObj name="Bitmap Image" r:id="rId3" imgW="7429680" imgH="3133800" progId="PBrush">
                  <p:embed/>
                  <p:pic>
                    <p:nvPicPr>
                      <p:cNvPr id="2" name="Object 1">
                        <a:extLst>
                          <a:ext uri="{FF2B5EF4-FFF2-40B4-BE49-F238E27FC236}">
                            <a16:creationId xmlns:a16="http://schemas.microsoft.com/office/drawing/2014/main" id="{9B9F550A-CF75-6F15-5759-6ADC89F23A25}"/>
                          </a:ext>
                        </a:extLst>
                      </p:cNvPr>
                      <p:cNvPicPr/>
                      <p:nvPr/>
                    </p:nvPicPr>
                    <p:blipFill>
                      <a:blip r:embed="rId4"/>
                      <a:stretch>
                        <a:fillRect/>
                      </a:stretch>
                    </p:blipFill>
                    <p:spPr>
                      <a:xfrm>
                        <a:off x="1" y="4810126"/>
                        <a:ext cx="9144000" cy="2044452"/>
                      </a:xfrm>
                      <a:prstGeom prst="rect">
                        <a:avLst/>
                      </a:prstGeom>
                    </p:spPr>
                  </p:pic>
                </p:oleObj>
              </mc:Fallback>
            </mc:AlternateContent>
          </a:graphicData>
        </a:graphic>
      </p:graphicFrame>
    </p:spTree>
  </p:cSld>
  <p:clrMapOvr>
    <a:masterClrMapping/>
  </p:clrMapOvr>
  <p:transition spd="slow">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04900"/>
            <a:ext cx="8153400" cy="4648200"/>
          </a:xfrm>
        </p:spPr>
        <p:txBody>
          <a:bodyPr/>
          <a:lstStyle/>
          <a:p>
            <a:pPr eaLnBrk="1" hangingPunct="1">
              <a:lnSpc>
                <a:spcPct val="90000"/>
              </a:lnSpc>
            </a:pPr>
            <a:r>
              <a:rPr lang="en-US" sz="2800" cap="none" dirty="0">
                <a:solidFill>
                  <a:schemeClr val="tx1"/>
                </a:solidFill>
              </a:rPr>
              <a:t>Based on principles of absence or presence of sink </a:t>
            </a:r>
            <a:br>
              <a:rPr lang="en-US" sz="2800" cap="none" dirty="0">
                <a:solidFill>
                  <a:schemeClr val="tx1"/>
                </a:solidFill>
              </a:rPr>
            </a:br>
            <a:r>
              <a:rPr lang="en-US" sz="2800" cap="none" dirty="0">
                <a:solidFill>
                  <a:schemeClr val="tx1"/>
                </a:solidFill>
              </a:rPr>
              <a:t>condition</a:t>
            </a:r>
            <a:br>
              <a:rPr lang="en-US" sz="3200" cap="none" dirty="0">
                <a:solidFill>
                  <a:srgbClr val="FF0000"/>
                </a:solidFill>
              </a:rPr>
            </a:br>
            <a:r>
              <a:rPr lang="en-US" sz="3200" cap="none" dirty="0">
                <a:solidFill>
                  <a:srgbClr val="FF0000"/>
                </a:solidFill>
              </a:rPr>
              <a:t>Closed Compartment Apparatus</a:t>
            </a:r>
            <a:br>
              <a:rPr lang="en-US" sz="3200" cap="none" dirty="0">
                <a:solidFill>
                  <a:srgbClr val="FF0000"/>
                </a:solidFill>
              </a:rPr>
            </a:br>
            <a:r>
              <a:rPr lang="en-US" sz="2800" cap="none" dirty="0" err="1">
                <a:solidFill>
                  <a:srgbClr val="FF0000"/>
                </a:solidFill>
              </a:rPr>
              <a:t>Eg</a:t>
            </a:r>
            <a:r>
              <a:rPr lang="en-US" sz="2000" cap="none" dirty="0">
                <a:solidFill>
                  <a:srgbClr val="FF0000"/>
                </a:solidFill>
              </a:rPr>
              <a:t>. </a:t>
            </a:r>
            <a:r>
              <a:rPr lang="en-US" sz="2000" dirty="0"/>
              <a:t>USP Type- I        Basket Type</a:t>
            </a:r>
            <a:br>
              <a:rPr lang="en-US" sz="2000" dirty="0"/>
            </a:br>
            <a:r>
              <a:rPr lang="en-US" sz="2000" dirty="0"/>
              <a:t>       USP Type- II       Paddle Type</a:t>
            </a:r>
            <a:br>
              <a:rPr lang="en-US" sz="3200" dirty="0"/>
            </a:br>
            <a:br>
              <a:rPr lang="en-US" sz="3200" cap="none" dirty="0">
                <a:solidFill>
                  <a:srgbClr val="FF0000"/>
                </a:solidFill>
              </a:rPr>
            </a:br>
            <a:r>
              <a:rPr lang="en-US" sz="3200" cap="none" dirty="0">
                <a:solidFill>
                  <a:srgbClr val="FF0000"/>
                </a:solidFill>
              </a:rPr>
              <a:t>OPEN Compartment Apparatus</a:t>
            </a:r>
            <a:br>
              <a:rPr lang="en-US" sz="2400" cap="none" dirty="0">
                <a:solidFill>
                  <a:srgbClr val="FF0000"/>
                </a:solidFill>
              </a:rPr>
            </a:br>
            <a:r>
              <a:rPr lang="en-US" sz="2400" cap="none" dirty="0">
                <a:solidFill>
                  <a:srgbClr val="FF0000"/>
                </a:solidFill>
              </a:rPr>
              <a:t>(Continuous flow through apparatus) </a:t>
            </a:r>
            <a:br>
              <a:rPr lang="en-US" sz="2400" cap="none" dirty="0">
                <a:solidFill>
                  <a:srgbClr val="FF0000"/>
                </a:solidFill>
              </a:rPr>
            </a:br>
            <a:r>
              <a:rPr lang="en-US" sz="2400" cap="none" dirty="0">
                <a:solidFill>
                  <a:srgbClr val="FF0000"/>
                </a:solidFill>
              </a:rPr>
              <a:t> </a:t>
            </a:r>
            <a:r>
              <a:rPr lang="en-US" sz="2400" cap="none" dirty="0" err="1">
                <a:solidFill>
                  <a:srgbClr val="FF0000"/>
                </a:solidFill>
              </a:rPr>
              <a:t>Eg</a:t>
            </a:r>
            <a:r>
              <a:rPr lang="en-US" sz="2400" cap="none" dirty="0">
                <a:solidFill>
                  <a:srgbClr val="FF0000"/>
                </a:solidFill>
              </a:rPr>
              <a:t>. </a:t>
            </a:r>
            <a:r>
              <a:rPr lang="en-US" sz="1800" dirty="0"/>
              <a:t>USP Type- III      Reciprocating Cylinder</a:t>
            </a:r>
            <a:br>
              <a:rPr lang="en-US" sz="1800" dirty="0"/>
            </a:br>
            <a:r>
              <a:rPr lang="en-US" sz="1800" dirty="0"/>
              <a:t>       USP Type- IV      Flow Through Cell</a:t>
            </a:r>
            <a:br>
              <a:rPr lang="en-US" sz="1800" dirty="0"/>
            </a:br>
            <a:r>
              <a:rPr lang="en-US" sz="1800" dirty="0"/>
              <a:t>       USP Type- V       Paddle Over Disk</a:t>
            </a:r>
            <a:br>
              <a:rPr lang="en-US" sz="1800" dirty="0"/>
            </a:br>
            <a:r>
              <a:rPr lang="en-US" sz="1800" dirty="0"/>
              <a:t>       USP Type- VI      Rotating Cylinder</a:t>
            </a:r>
            <a:br>
              <a:rPr lang="en-US" sz="1800" dirty="0"/>
            </a:br>
            <a:r>
              <a:rPr lang="en-US" sz="1800" dirty="0"/>
              <a:t>       USP Type- VII     Reciprocating Holder</a:t>
            </a:r>
            <a:br>
              <a:rPr lang="en-US" sz="1800" dirty="0"/>
            </a:br>
            <a:br>
              <a:rPr lang="en-US" sz="1800" dirty="0"/>
            </a:br>
            <a:r>
              <a:rPr lang="en-US" sz="3200" dirty="0">
                <a:solidFill>
                  <a:srgbClr val="FF0000"/>
                </a:solidFill>
              </a:rPr>
              <a:t>Dialysis system</a:t>
            </a:r>
            <a:endParaRPr lang="en-US" sz="2400" cap="none" dirty="0">
              <a:solidFill>
                <a:srgbClr val="FF0000"/>
              </a:solidFill>
            </a:endParaRPr>
          </a:p>
        </p:txBody>
      </p:sp>
      <p:sp>
        <p:nvSpPr>
          <p:cNvPr id="3" name="Text Placeholder 2"/>
          <p:cNvSpPr>
            <a:spLocks noGrp="1"/>
          </p:cNvSpPr>
          <p:nvPr>
            <p:ph type="body" idx="1"/>
          </p:nvPr>
        </p:nvSpPr>
        <p:spPr>
          <a:xfrm>
            <a:off x="838200" y="-533400"/>
            <a:ext cx="8153400" cy="1500187"/>
          </a:xfrm>
        </p:spPr>
        <p:txBody>
          <a:bodyPr/>
          <a:lstStyle/>
          <a:p>
            <a:r>
              <a:rPr lang="en-US" sz="3200" b="1" dirty="0"/>
              <a:t>TYPES OF DISSOLUTION APPARATUS:</a:t>
            </a:r>
          </a:p>
        </p:txBody>
      </p:sp>
      <p:sp>
        <p:nvSpPr>
          <p:cNvPr id="4" name="Slide Number Placeholder 3"/>
          <p:cNvSpPr>
            <a:spLocks noGrp="1"/>
          </p:cNvSpPr>
          <p:nvPr>
            <p:ph type="sldNum" sz="quarter" idx="12"/>
          </p:nvPr>
        </p:nvSpPr>
        <p:spPr/>
        <p:txBody>
          <a:bodyPr/>
          <a:lstStyle/>
          <a:p>
            <a:pPr>
              <a:defRPr/>
            </a:pPr>
            <a:fld id="{C72337A9-AA9A-4969-989B-80B881BD7F1D}" type="slidenum">
              <a:rPr lang="en-US" smtClean="0"/>
              <a:pPr>
                <a:defRPr/>
              </a:pPr>
              <a:t>10</a:t>
            </a:fld>
            <a:endParaRPr lang="en-US" dirty="0"/>
          </a:p>
        </p:txBody>
      </p:sp>
    </p:spTree>
  </p:cSld>
  <p:clrMapOvr>
    <a:masterClrMapping/>
  </p:clrMapOvr>
  <p:transition spd="slow">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914400" y="457200"/>
            <a:ext cx="7772400" cy="609600"/>
          </a:xfrm>
        </p:spPr>
        <p:txBody>
          <a:bodyPr/>
          <a:lstStyle/>
          <a:p>
            <a:pPr algn="l"/>
            <a:r>
              <a:rPr lang="en-US" sz="2400" b="1">
                <a:solidFill>
                  <a:schemeClr val="tx1"/>
                </a:solidFill>
              </a:rPr>
              <a:t>OFFICIAL DISSOLUTION APPARATUS :(USP)</a:t>
            </a:r>
          </a:p>
        </p:txBody>
      </p:sp>
      <p:sp>
        <p:nvSpPr>
          <p:cNvPr id="32771" name="Content Placeholder 2"/>
          <p:cNvSpPr>
            <a:spLocks noGrp="1"/>
          </p:cNvSpPr>
          <p:nvPr>
            <p:ph idx="1"/>
          </p:nvPr>
        </p:nvSpPr>
        <p:spPr/>
        <p:txBody>
          <a:bodyPr/>
          <a:lstStyle/>
          <a:p>
            <a:pPr algn="just" eaLnBrk="1" hangingPunct="1">
              <a:lnSpc>
                <a:spcPct val="90000"/>
              </a:lnSpc>
              <a:buFont typeface="Wingdings" pitchFamily="2" charset="2"/>
              <a:buNone/>
            </a:pPr>
            <a:r>
              <a:rPr lang="en-US" sz="3200" dirty="0"/>
              <a:t>       USP Type- I        Basket Type</a:t>
            </a:r>
          </a:p>
          <a:p>
            <a:pPr algn="just" eaLnBrk="1" hangingPunct="1">
              <a:lnSpc>
                <a:spcPct val="90000"/>
              </a:lnSpc>
              <a:buFont typeface="Wingdings" pitchFamily="2" charset="2"/>
              <a:buNone/>
            </a:pPr>
            <a:r>
              <a:rPr lang="en-US" sz="3200" dirty="0"/>
              <a:t>       USP Type- II       Paddle Type</a:t>
            </a:r>
          </a:p>
          <a:p>
            <a:pPr algn="just" eaLnBrk="1" hangingPunct="1">
              <a:lnSpc>
                <a:spcPct val="90000"/>
              </a:lnSpc>
              <a:buFont typeface="Wingdings" pitchFamily="2" charset="2"/>
              <a:buNone/>
            </a:pPr>
            <a:r>
              <a:rPr lang="en-US" sz="3200" dirty="0"/>
              <a:t>       USP Type- III      Reciprocating Cylinder</a:t>
            </a:r>
          </a:p>
          <a:p>
            <a:pPr algn="just" eaLnBrk="1" hangingPunct="1">
              <a:lnSpc>
                <a:spcPct val="90000"/>
              </a:lnSpc>
              <a:buFont typeface="Wingdings" pitchFamily="2" charset="2"/>
              <a:buNone/>
            </a:pPr>
            <a:r>
              <a:rPr lang="en-US" sz="3200" dirty="0"/>
              <a:t>       USP Type- IV      Flow Through Cell</a:t>
            </a:r>
          </a:p>
          <a:p>
            <a:pPr algn="just" eaLnBrk="1" hangingPunct="1">
              <a:lnSpc>
                <a:spcPct val="90000"/>
              </a:lnSpc>
              <a:buFont typeface="Wingdings" pitchFamily="2" charset="2"/>
              <a:buNone/>
            </a:pPr>
            <a:r>
              <a:rPr lang="en-US" sz="3200" dirty="0"/>
              <a:t>       USP Type- V       Paddle Over Disk</a:t>
            </a:r>
          </a:p>
          <a:p>
            <a:pPr algn="just" eaLnBrk="1" hangingPunct="1">
              <a:lnSpc>
                <a:spcPct val="90000"/>
              </a:lnSpc>
              <a:buFont typeface="Wingdings" pitchFamily="2" charset="2"/>
              <a:buNone/>
            </a:pPr>
            <a:r>
              <a:rPr lang="en-US" sz="3200" dirty="0"/>
              <a:t>       USP Type- VI      Rotating Cylinder</a:t>
            </a:r>
          </a:p>
          <a:p>
            <a:pPr algn="just" eaLnBrk="1" hangingPunct="1">
              <a:lnSpc>
                <a:spcPct val="90000"/>
              </a:lnSpc>
              <a:buFont typeface="Wingdings" pitchFamily="2" charset="2"/>
              <a:buNone/>
            </a:pPr>
            <a:r>
              <a:rPr lang="en-US" sz="3200" dirty="0"/>
              <a:t>       USP Type- VII     Reciprocating Holder</a:t>
            </a:r>
            <a:endParaRPr lang="en-US" dirty="0"/>
          </a:p>
        </p:txBody>
      </p:sp>
      <p:sp>
        <p:nvSpPr>
          <p:cNvPr id="32772" name="Slide Number Placeholder 3"/>
          <p:cNvSpPr>
            <a:spLocks noGrp="1"/>
          </p:cNvSpPr>
          <p:nvPr>
            <p:ph type="sldNum" sz="quarter" idx="12"/>
          </p:nvPr>
        </p:nvSpPr>
        <p:spPr>
          <a:noFill/>
        </p:spPr>
        <p:txBody>
          <a:bodyPr/>
          <a:lstStyle/>
          <a:p>
            <a:fld id="{51033BDE-8112-4684-8FBB-EDB6ACC00D3E}" type="slidenum">
              <a:rPr lang="en-US" smtClean="0"/>
              <a:pPr/>
              <a:t>11</a:t>
            </a:fld>
            <a:endParaRPr lang="en-US"/>
          </a:p>
        </p:txBody>
      </p:sp>
      <p:pic>
        <p:nvPicPr>
          <p:cNvPr id="32773" name="Picture 9"/>
          <p:cNvPicPr>
            <a:picLocks noChangeAspect="1" noChangeArrowheads="1"/>
          </p:cNvPicPr>
          <p:nvPr/>
        </p:nvPicPr>
        <p:blipFill>
          <a:blip r:embed="rId2"/>
          <a:srcRect/>
          <a:stretch>
            <a:fillRect/>
          </a:stretch>
        </p:blipFill>
        <p:spPr bwMode="auto">
          <a:xfrm>
            <a:off x="5410200" y="5562600"/>
            <a:ext cx="3276600" cy="609600"/>
          </a:xfrm>
          <a:prstGeom prst="rect">
            <a:avLst/>
          </a:prstGeom>
          <a:noFill/>
          <a:ln w="9525">
            <a:noFill/>
            <a:miter lim="800000"/>
            <a:headEnd/>
            <a:tailEnd/>
          </a:ln>
        </p:spPr>
      </p:pic>
    </p:spTree>
  </p:cSld>
  <p:clrMapOvr>
    <a:masterClrMapping/>
  </p:clrMapOvr>
  <p:transition spd="slow">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1A7EF11F-BC19-41A9-9AD2-17FC35AE8AFC}" type="slidenum">
              <a:rPr lang="en-US" smtClean="0"/>
              <a:pPr>
                <a:defRPr/>
              </a:pPr>
              <a:t>12</a:t>
            </a:fld>
            <a:endParaRPr lang="en-US" dirty="0"/>
          </a:p>
        </p:txBody>
      </p:sp>
      <p:pic>
        <p:nvPicPr>
          <p:cNvPr id="5" name="Picture 4" descr="https://encrypted-tbn3.gstatic.com/images?q=tbn:ANd9GcQGo55ZOokwOukwVLftzfGmrmtPlrduVRsWXsVXQf0CYiaAgu9w"/>
          <p:cNvPicPr>
            <a:picLocks noChangeAspect="1" noChangeArrowheads="1"/>
          </p:cNvPicPr>
          <p:nvPr/>
        </p:nvPicPr>
        <p:blipFill>
          <a:blip r:embed="rId2"/>
          <a:srcRect/>
          <a:stretch>
            <a:fillRect/>
          </a:stretch>
        </p:blipFill>
        <p:spPr bwMode="auto">
          <a:xfrm>
            <a:off x="1905000" y="1956661"/>
            <a:ext cx="5410200" cy="3301139"/>
          </a:xfrm>
          <a:prstGeom prst="rect">
            <a:avLst/>
          </a:prstGeom>
          <a:noFill/>
        </p:spPr>
      </p:pic>
      <p:sp>
        <p:nvSpPr>
          <p:cNvPr id="6" name="Title 1"/>
          <p:cNvSpPr txBox="1">
            <a:spLocks/>
          </p:cNvSpPr>
          <p:nvPr/>
        </p:nvSpPr>
        <p:spPr bwMode="auto">
          <a:xfrm>
            <a:off x="1066800" y="457200"/>
            <a:ext cx="7772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1" hangingPunct="0">
              <a:lnSpc>
                <a:spcPct val="100000"/>
              </a:lnSpc>
              <a:spcBef>
                <a:spcPct val="0"/>
              </a:spcBef>
              <a:spcAft>
                <a:spcPct val="0"/>
              </a:spcAft>
              <a:buClrTx/>
              <a:buSzTx/>
              <a:buFontTx/>
              <a:buNone/>
              <a:tabLst/>
              <a:defRPr/>
            </a:pPr>
            <a:r>
              <a:rPr kumimoji="1" lang="en-US" sz="2400" b="1" i="0" u="none" strike="noStrike" kern="0" cap="none" spc="0" normalizeH="0" baseline="0" noProof="0">
                <a:ln>
                  <a:noFill/>
                </a:ln>
                <a:solidFill>
                  <a:schemeClr val="tx1"/>
                </a:solidFill>
                <a:effectLst/>
                <a:uLnTx/>
                <a:uFillTx/>
                <a:latin typeface="+mj-lt"/>
                <a:ea typeface="+mj-ea"/>
                <a:cs typeface="+mj-cs"/>
              </a:rPr>
              <a:t>USP TYPE I</a:t>
            </a:r>
            <a:r>
              <a:rPr kumimoji="1" lang="en-US" sz="2400" b="0" i="0" u="none" strike="noStrike" kern="0" cap="none" spc="0" normalizeH="0" baseline="0" noProof="0">
                <a:ln>
                  <a:noFill/>
                </a:ln>
                <a:solidFill>
                  <a:schemeClr val="tx1"/>
                </a:solidFill>
                <a:effectLst/>
                <a:uLnTx/>
                <a:uFillTx/>
                <a:latin typeface="+mj-lt"/>
                <a:ea typeface="+mj-ea"/>
                <a:cs typeface="+mj-cs"/>
              </a:rPr>
              <a:t> </a:t>
            </a:r>
            <a:r>
              <a:rPr kumimoji="1" lang="en-US" sz="2400" b="1" i="0" u="none" strike="noStrike" kern="0" cap="none" spc="0" normalizeH="0" baseline="0" noProof="0">
                <a:ln>
                  <a:noFill/>
                </a:ln>
                <a:solidFill>
                  <a:schemeClr val="tx1"/>
                </a:solidFill>
                <a:effectLst/>
                <a:uLnTx/>
                <a:uFillTx/>
                <a:latin typeface="+mj-lt"/>
                <a:ea typeface="+mj-ea"/>
                <a:cs typeface="+mj-cs"/>
              </a:rPr>
              <a:t>: BASKET TYPE APPARATUS.</a:t>
            </a:r>
            <a:endParaRPr kumimoji="1" lang="en-US" sz="2400" b="1"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slow">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914400" y="228600"/>
            <a:ext cx="7772400" cy="609600"/>
          </a:xfrm>
        </p:spPr>
        <p:txBody>
          <a:bodyPr/>
          <a:lstStyle/>
          <a:p>
            <a:pPr algn="l"/>
            <a:r>
              <a:rPr lang="en-US" sz="2400" b="1" dirty="0">
                <a:solidFill>
                  <a:schemeClr val="tx1"/>
                </a:solidFill>
              </a:rPr>
              <a:t>USP TYPE I</a:t>
            </a:r>
            <a:r>
              <a:rPr lang="en-US" sz="2400" dirty="0">
                <a:solidFill>
                  <a:schemeClr val="tx1"/>
                </a:solidFill>
              </a:rPr>
              <a:t> </a:t>
            </a:r>
            <a:r>
              <a:rPr lang="en-US" sz="2400" b="1" dirty="0">
                <a:solidFill>
                  <a:schemeClr val="tx1"/>
                </a:solidFill>
              </a:rPr>
              <a:t>: BASKET TYPE APPARATUS.</a:t>
            </a:r>
          </a:p>
        </p:txBody>
      </p:sp>
      <p:sp>
        <p:nvSpPr>
          <p:cNvPr id="33795" name="Slide Number Placeholder 3"/>
          <p:cNvSpPr>
            <a:spLocks noGrp="1"/>
          </p:cNvSpPr>
          <p:nvPr>
            <p:ph type="sldNum" sz="quarter" idx="12"/>
          </p:nvPr>
        </p:nvSpPr>
        <p:spPr>
          <a:noFill/>
        </p:spPr>
        <p:txBody>
          <a:bodyPr/>
          <a:lstStyle/>
          <a:p>
            <a:fld id="{A8DED64F-1759-49E9-BB95-C91C946DB3F5}" type="slidenum">
              <a:rPr lang="en-US" smtClean="0"/>
              <a:pPr/>
              <a:t>13</a:t>
            </a:fld>
            <a:endParaRPr lang="en-US"/>
          </a:p>
        </p:txBody>
      </p:sp>
      <p:pic>
        <p:nvPicPr>
          <p:cNvPr id="33796" name="Content Placeholder 4" descr="USP 1 Schema ohne Beschriftung"/>
          <p:cNvPicPr>
            <a:picLocks noGrp="1" noChangeAspect="1" noChangeArrowheads="1"/>
          </p:cNvPicPr>
          <p:nvPr>
            <p:ph idx="1"/>
          </p:nvPr>
        </p:nvPicPr>
        <p:blipFill>
          <a:blip r:embed="rId2"/>
          <a:srcRect/>
          <a:stretch>
            <a:fillRect/>
          </a:stretch>
        </p:blipFill>
        <p:spPr>
          <a:xfrm>
            <a:off x="381000" y="2057400"/>
            <a:ext cx="3657600" cy="2994025"/>
          </a:xfrm>
          <a:noFill/>
        </p:spPr>
      </p:pic>
      <p:pic>
        <p:nvPicPr>
          <p:cNvPr id="33797" name="Picture 9"/>
          <p:cNvPicPr>
            <a:picLocks noChangeAspect="1" noChangeArrowheads="1"/>
          </p:cNvPicPr>
          <p:nvPr/>
        </p:nvPicPr>
        <p:blipFill>
          <a:blip r:embed="rId3" cstate="print"/>
          <a:srcRect/>
          <a:stretch>
            <a:fillRect/>
          </a:stretch>
        </p:blipFill>
        <p:spPr bwMode="auto">
          <a:xfrm>
            <a:off x="7467600" y="0"/>
            <a:ext cx="1676400" cy="350874"/>
          </a:xfrm>
          <a:prstGeom prst="rect">
            <a:avLst/>
          </a:prstGeom>
          <a:noFill/>
          <a:ln w="9525">
            <a:noFill/>
            <a:miter lim="800000"/>
            <a:headEnd/>
            <a:tailEnd/>
          </a:ln>
        </p:spPr>
      </p:pic>
      <p:pic>
        <p:nvPicPr>
          <p:cNvPr id="33798" name="Picture 8"/>
          <p:cNvPicPr>
            <a:picLocks noChangeAspect="1" noChangeArrowheads="1"/>
          </p:cNvPicPr>
          <p:nvPr/>
        </p:nvPicPr>
        <p:blipFill>
          <a:blip r:embed="rId4"/>
          <a:srcRect/>
          <a:stretch>
            <a:fillRect/>
          </a:stretch>
        </p:blipFill>
        <p:spPr bwMode="auto">
          <a:xfrm>
            <a:off x="457200" y="799289"/>
            <a:ext cx="7848600" cy="5677711"/>
          </a:xfrm>
          <a:prstGeom prst="rect">
            <a:avLst/>
          </a:prstGeom>
          <a:noFill/>
          <a:ln w="9525">
            <a:noFill/>
            <a:miter lim="800000"/>
            <a:headEnd/>
            <a:tailEnd/>
          </a:ln>
        </p:spPr>
      </p:pic>
      <p:pic>
        <p:nvPicPr>
          <p:cNvPr id="33799" name="Picture 3"/>
          <p:cNvPicPr>
            <a:picLocks noChangeAspect="1" noChangeArrowheads="1"/>
          </p:cNvPicPr>
          <p:nvPr/>
        </p:nvPicPr>
        <p:blipFill>
          <a:blip r:embed="rId5"/>
          <a:srcRect/>
          <a:stretch>
            <a:fillRect/>
          </a:stretch>
        </p:blipFill>
        <p:spPr bwMode="auto">
          <a:xfrm>
            <a:off x="5105400" y="838200"/>
            <a:ext cx="2971800" cy="838200"/>
          </a:xfrm>
          <a:prstGeom prst="rect">
            <a:avLst/>
          </a:prstGeom>
          <a:noFill/>
          <a:ln w="9525">
            <a:noFill/>
            <a:miter lim="800000"/>
            <a:headEnd/>
            <a:tailEnd/>
          </a:ln>
        </p:spPr>
      </p:pic>
      <p:sp>
        <p:nvSpPr>
          <p:cNvPr id="8" name="TextBox 7"/>
          <p:cNvSpPr txBox="1"/>
          <p:nvPr/>
        </p:nvSpPr>
        <p:spPr>
          <a:xfrm>
            <a:off x="457200" y="6400800"/>
            <a:ext cx="8406468" cy="338554"/>
          </a:xfrm>
          <a:prstGeom prst="rect">
            <a:avLst/>
          </a:prstGeom>
          <a:noFill/>
        </p:spPr>
        <p:txBody>
          <a:bodyPr wrap="none" rtlCol="0">
            <a:spAutoFit/>
          </a:bodyPr>
          <a:lstStyle/>
          <a:p>
            <a:r>
              <a:rPr lang="en-US" b="1" dirty="0" err="1"/>
              <a:t>Pernarowski</a:t>
            </a:r>
            <a:r>
              <a:rPr lang="en-US" b="1" dirty="0"/>
              <a:t> et al. comprising of cylindrical glass vessel with hemispherical bottom </a:t>
            </a:r>
          </a:p>
        </p:txBody>
      </p:sp>
    </p:spTree>
  </p:cSld>
  <p:clrMapOvr>
    <a:masterClrMapping/>
  </p:clrMapOvr>
  <p:transition spd="slow">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1A7EF11F-BC19-41A9-9AD2-17FC35AE8AFC}" type="slidenum">
              <a:rPr lang="en-US" smtClean="0"/>
              <a:pPr>
                <a:defRPr/>
              </a:pPr>
              <a:t>14</a:t>
            </a:fld>
            <a:endParaRPr lang="en-US" dirty="0"/>
          </a:p>
        </p:txBody>
      </p:sp>
      <p:pic>
        <p:nvPicPr>
          <p:cNvPr id="5" name="Picture 3"/>
          <p:cNvPicPr>
            <a:picLocks noChangeAspect="1" noChangeArrowheads="1"/>
          </p:cNvPicPr>
          <p:nvPr/>
        </p:nvPicPr>
        <p:blipFill>
          <a:blip r:embed="rId2"/>
          <a:srcRect/>
          <a:stretch>
            <a:fillRect/>
          </a:stretch>
        </p:blipFill>
        <p:spPr bwMode="auto">
          <a:xfrm>
            <a:off x="152400" y="152400"/>
            <a:ext cx="8839200" cy="6477000"/>
          </a:xfrm>
          <a:prstGeom prst="rect">
            <a:avLst/>
          </a:prstGeom>
          <a:noFill/>
          <a:ln w="9525">
            <a:noFill/>
            <a:miter lim="800000"/>
            <a:headEnd/>
            <a:tailEnd/>
          </a:ln>
        </p:spPr>
      </p:pic>
    </p:spTree>
  </p:cSld>
  <p:clrMapOvr>
    <a:masterClrMapping/>
  </p:clrMapOvr>
  <p:transition spd="slow">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037513" cy="5257800"/>
          </a:xfrm>
        </p:spPr>
        <p:txBody>
          <a:bodyPr/>
          <a:lstStyle/>
          <a:p>
            <a:r>
              <a:rPr lang="en-US" sz="1800" cap="none">
                <a:solidFill>
                  <a:schemeClr val="tx1"/>
                </a:solidFill>
              </a:rPr>
              <a:t>VESSEL:</a:t>
            </a:r>
            <a:br>
              <a:rPr lang="en-US" sz="1800" cap="none">
                <a:solidFill>
                  <a:schemeClr val="tx1"/>
                </a:solidFill>
              </a:rPr>
            </a:br>
            <a:br>
              <a:rPr lang="en-US" sz="1800" cap="none">
                <a:solidFill>
                  <a:schemeClr val="tx1"/>
                </a:solidFill>
              </a:rPr>
            </a:br>
            <a:br>
              <a:rPr lang="en-US" sz="1800" cap="none">
                <a:solidFill>
                  <a:schemeClr val="tx1"/>
                </a:solidFill>
              </a:rPr>
            </a:br>
            <a:br>
              <a:rPr lang="en-US" sz="1800" cap="none">
                <a:solidFill>
                  <a:schemeClr val="tx1"/>
                </a:solidFill>
              </a:rPr>
            </a:br>
            <a:br>
              <a:rPr lang="en-US" sz="1800" cap="none">
                <a:solidFill>
                  <a:schemeClr val="tx1"/>
                </a:solidFill>
              </a:rPr>
            </a:br>
            <a:br>
              <a:rPr lang="en-US" sz="1800" cap="none">
                <a:solidFill>
                  <a:schemeClr val="tx1"/>
                </a:solidFill>
              </a:rPr>
            </a:br>
            <a:r>
              <a:rPr lang="en-US" sz="1800" cap="none">
                <a:solidFill>
                  <a:schemeClr val="tx1"/>
                </a:solidFill>
              </a:rPr>
              <a:t>SHAFT ROTATION- 25-150 rpm .</a:t>
            </a:r>
            <a:br>
              <a:rPr lang="en-US" sz="1800" cap="none">
                <a:solidFill>
                  <a:schemeClr val="tx1"/>
                </a:solidFill>
              </a:rPr>
            </a:br>
            <a:br>
              <a:rPr lang="en-US" sz="1800" cap="none">
                <a:solidFill>
                  <a:schemeClr val="tx1"/>
                </a:solidFill>
              </a:rPr>
            </a:br>
            <a:r>
              <a:rPr lang="en-US" sz="1800" cap="none">
                <a:solidFill>
                  <a:schemeClr val="tx1"/>
                </a:solidFill>
              </a:rPr>
              <a:t>BASKET – Height= 2.8 cm &amp; Diameter= 2.2 cm. 10,22 or 40  mesh sieve.( clog).</a:t>
            </a:r>
            <a:br>
              <a:rPr lang="en-US" sz="1800" cap="none">
                <a:solidFill>
                  <a:schemeClr val="tx1"/>
                </a:solidFill>
              </a:rPr>
            </a:br>
            <a:br>
              <a:rPr lang="en-US" sz="1800" cap="none">
                <a:solidFill>
                  <a:schemeClr val="tx1"/>
                </a:solidFill>
              </a:rPr>
            </a:br>
            <a:r>
              <a:rPr lang="en-US" sz="1800" cap="none">
                <a:solidFill>
                  <a:schemeClr val="tx1"/>
                </a:solidFill>
              </a:rPr>
              <a:t>MATERIAL OF CONSTRUCTION- stainless steel </a:t>
            </a:r>
            <a:r>
              <a:rPr lang="en-US" sz="1800" cap="none">
                <a:solidFill>
                  <a:srgbClr val="FF0000"/>
                </a:solidFill>
              </a:rPr>
              <a:t>type 316</a:t>
            </a:r>
            <a:r>
              <a:rPr lang="en-US" sz="1800" cap="none">
                <a:solidFill>
                  <a:schemeClr val="tx1"/>
                </a:solidFill>
              </a:rPr>
              <a:t>.</a:t>
            </a:r>
            <a:br>
              <a:rPr lang="en-US" sz="1800" cap="none">
                <a:solidFill>
                  <a:schemeClr val="tx1"/>
                </a:solidFill>
              </a:rPr>
            </a:br>
            <a:br>
              <a:rPr lang="en-US" sz="1800" cap="none">
                <a:solidFill>
                  <a:schemeClr val="tx1"/>
                </a:solidFill>
              </a:rPr>
            </a:br>
            <a:r>
              <a:rPr lang="en-US" sz="1800" cap="none">
                <a:solidFill>
                  <a:schemeClr val="tx1"/>
                </a:solidFill>
              </a:rPr>
              <a:t>BASKET POSITION- The distance between the inside bottom of the vessel and  </a:t>
            </a:r>
            <a:br>
              <a:rPr lang="en-US" sz="1800" cap="none">
                <a:solidFill>
                  <a:schemeClr val="tx1"/>
                </a:solidFill>
              </a:rPr>
            </a:br>
            <a:r>
              <a:rPr lang="en-US" sz="1800" cap="none">
                <a:solidFill>
                  <a:schemeClr val="tx1"/>
                </a:solidFill>
              </a:rPr>
              <a:t>                                       the basket is maintained at 25 ± 2 mm during the test.</a:t>
            </a:r>
            <a:br>
              <a:rPr lang="en-US" sz="1800" cap="none">
                <a:solidFill>
                  <a:schemeClr val="tx1"/>
                </a:solidFill>
              </a:rPr>
            </a:br>
            <a:br>
              <a:rPr lang="en-US" sz="1800" cap="none">
                <a:solidFill>
                  <a:schemeClr val="tx1"/>
                </a:solidFill>
              </a:rPr>
            </a:br>
            <a:r>
              <a:rPr lang="en-US" sz="1800" cap="none">
                <a:solidFill>
                  <a:schemeClr val="tx1"/>
                </a:solidFill>
              </a:rPr>
              <a:t>TEMP. – 37± 0.5 ºC.</a:t>
            </a:r>
            <a:br>
              <a:rPr lang="en-US" sz="1800" cap="none">
                <a:solidFill>
                  <a:schemeClr val="tx1"/>
                </a:solidFill>
              </a:rPr>
            </a:br>
            <a:br>
              <a:rPr lang="en-US" sz="1800" cap="none">
                <a:solidFill>
                  <a:schemeClr val="tx1"/>
                </a:solidFill>
              </a:rPr>
            </a:br>
            <a:r>
              <a:rPr lang="en-US" sz="1800" cap="none">
                <a:solidFill>
                  <a:schemeClr val="tx1"/>
                </a:solidFill>
              </a:rPr>
              <a:t>A basket with 2.5 µ </a:t>
            </a:r>
            <a:r>
              <a:rPr lang="en-US" sz="1800" cap="none">
                <a:solidFill>
                  <a:srgbClr val="FF0000"/>
                </a:solidFill>
              </a:rPr>
              <a:t>GOLD COATING</a:t>
            </a:r>
            <a:r>
              <a:rPr lang="en-US" sz="1800" cap="none">
                <a:solidFill>
                  <a:schemeClr val="tx1"/>
                </a:solidFill>
              </a:rPr>
              <a:t> may be used.</a:t>
            </a:r>
            <a:br>
              <a:rPr lang="en-US" sz="1800" cap="none">
                <a:solidFill>
                  <a:schemeClr val="tx1"/>
                </a:solidFill>
              </a:rPr>
            </a:br>
            <a:br>
              <a:rPr lang="en-US" sz="1800" cap="none"/>
            </a:br>
            <a:br>
              <a:rPr lang="en-US" sz="1800" cap="none">
                <a:solidFill>
                  <a:schemeClr val="tx1"/>
                </a:solidFill>
              </a:rPr>
            </a:br>
            <a:endParaRPr lang="en-US" sz="1800" cap="none"/>
          </a:p>
        </p:txBody>
      </p:sp>
      <p:sp>
        <p:nvSpPr>
          <p:cNvPr id="34819" name="Text Placeholder 2"/>
          <p:cNvSpPr>
            <a:spLocks noGrp="1"/>
          </p:cNvSpPr>
          <p:nvPr>
            <p:ph type="body" idx="1"/>
          </p:nvPr>
        </p:nvSpPr>
        <p:spPr>
          <a:xfrm>
            <a:off x="838200" y="609600"/>
            <a:ext cx="7656513" cy="457200"/>
          </a:xfrm>
        </p:spPr>
        <p:txBody>
          <a:bodyPr/>
          <a:lstStyle/>
          <a:p>
            <a:r>
              <a:rPr lang="en-US" b="1"/>
              <a:t>USP TYPE I</a:t>
            </a:r>
            <a:r>
              <a:rPr lang="en-US"/>
              <a:t> </a:t>
            </a:r>
            <a:r>
              <a:rPr lang="en-US" b="1"/>
              <a:t>: BASKET TYPE APPARATUS.</a:t>
            </a:r>
            <a:endParaRPr lang="en-US"/>
          </a:p>
        </p:txBody>
      </p:sp>
      <p:sp>
        <p:nvSpPr>
          <p:cNvPr id="34820" name="Slide Number Placeholder 3"/>
          <p:cNvSpPr>
            <a:spLocks noGrp="1"/>
          </p:cNvSpPr>
          <p:nvPr>
            <p:ph type="sldNum" sz="quarter" idx="12"/>
          </p:nvPr>
        </p:nvSpPr>
        <p:spPr>
          <a:noFill/>
        </p:spPr>
        <p:txBody>
          <a:bodyPr/>
          <a:lstStyle/>
          <a:p>
            <a:fld id="{6098E0F0-C78E-4786-B222-17EB414B6EE3}" type="slidenum">
              <a:rPr lang="en-US" smtClean="0"/>
              <a:pPr/>
              <a:t>15</a:t>
            </a:fld>
            <a:endParaRPr lang="en-US"/>
          </a:p>
        </p:txBody>
      </p:sp>
      <p:graphicFrame>
        <p:nvGraphicFramePr>
          <p:cNvPr id="7" name="Table 6"/>
          <p:cNvGraphicFramePr>
            <a:graphicFrameLocks noGrp="1"/>
          </p:cNvGraphicFramePr>
          <p:nvPr/>
        </p:nvGraphicFramePr>
        <p:xfrm>
          <a:off x="2133600" y="1219200"/>
          <a:ext cx="5943600" cy="1523999"/>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382309">
                <a:tc>
                  <a:txBody>
                    <a:bodyPr/>
                    <a:lstStyle/>
                    <a:p>
                      <a:r>
                        <a:rPr lang="en-US" dirty="0"/>
                        <a:t>Capacity </a:t>
                      </a:r>
                    </a:p>
                  </a:txBody>
                  <a:tcPr/>
                </a:tc>
                <a:tc>
                  <a:txBody>
                    <a:bodyPr/>
                    <a:lstStyle/>
                    <a:p>
                      <a:r>
                        <a:rPr lang="en-US" dirty="0"/>
                        <a:t>Height </a:t>
                      </a:r>
                    </a:p>
                  </a:txBody>
                  <a:tcPr/>
                </a:tc>
                <a:tc>
                  <a:txBody>
                    <a:bodyPr/>
                    <a:lstStyle/>
                    <a:p>
                      <a:r>
                        <a:rPr lang="en-US" dirty="0"/>
                        <a:t>Diameter </a:t>
                      </a:r>
                    </a:p>
                  </a:txBody>
                  <a:tcPr/>
                </a:tc>
                <a:extLst>
                  <a:ext uri="{0D108BD9-81ED-4DB2-BD59-A6C34878D82A}">
                    <a16:rowId xmlns:a16="http://schemas.microsoft.com/office/drawing/2014/main" val="10000"/>
                  </a:ext>
                </a:extLst>
              </a:tr>
              <a:tr h="377072">
                <a:tc>
                  <a:txBody>
                    <a:bodyPr/>
                    <a:lstStyle/>
                    <a:p>
                      <a:r>
                        <a:rPr lang="en-US" dirty="0"/>
                        <a:t>1 lit.</a:t>
                      </a:r>
                    </a:p>
                  </a:txBody>
                  <a:tcPr/>
                </a:tc>
                <a:tc>
                  <a:txBody>
                    <a:bodyPr/>
                    <a:lstStyle/>
                    <a:p>
                      <a:r>
                        <a:rPr lang="en-US" dirty="0"/>
                        <a:t>160-210 mm</a:t>
                      </a:r>
                    </a:p>
                  </a:txBody>
                  <a:tcPr/>
                </a:tc>
                <a:tc>
                  <a:txBody>
                    <a:bodyPr/>
                    <a:lstStyle/>
                    <a:p>
                      <a:r>
                        <a:rPr lang="en-US" dirty="0"/>
                        <a:t>98-106 mm </a:t>
                      </a:r>
                    </a:p>
                  </a:txBody>
                  <a:tcPr/>
                </a:tc>
                <a:extLst>
                  <a:ext uri="{0D108BD9-81ED-4DB2-BD59-A6C34878D82A}">
                    <a16:rowId xmlns:a16="http://schemas.microsoft.com/office/drawing/2014/main" val="10001"/>
                  </a:ext>
                </a:extLst>
              </a:tr>
              <a:tr h="382309">
                <a:tc>
                  <a:txBody>
                    <a:bodyPr/>
                    <a:lstStyle/>
                    <a:p>
                      <a:r>
                        <a:rPr lang="en-US" dirty="0"/>
                        <a:t>2 lit.</a:t>
                      </a:r>
                    </a:p>
                  </a:txBody>
                  <a:tcPr/>
                </a:tc>
                <a:tc>
                  <a:txBody>
                    <a:bodyPr/>
                    <a:lstStyle/>
                    <a:p>
                      <a:r>
                        <a:rPr lang="en-US" dirty="0"/>
                        <a:t>280-300 mm </a:t>
                      </a:r>
                    </a:p>
                  </a:txBody>
                  <a:tcPr/>
                </a:tc>
                <a:tc>
                  <a:txBody>
                    <a:bodyPr/>
                    <a:lstStyle/>
                    <a:p>
                      <a:r>
                        <a:rPr lang="en-US" dirty="0"/>
                        <a:t>98-106 mm</a:t>
                      </a:r>
                    </a:p>
                  </a:txBody>
                  <a:tcPr/>
                </a:tc>
                <a:extLst>
                  <a:ext uri="{0D108BD9-81ED-4DB2-BD59-A6C34878D82A}">
                    <a16:rowId xmlns:a16="http://schemas.microsoft.com/office/drawing/2014/main" val="10002"/>
                  </a:ext>
                </a:extLst>
              </a:tr>
              <a:tr h="382309">
                <a:tc>
                  <a:txBody>
                    <a:bodyPr/>
                    <a:lstStyle/>
                    <a:p>
                      <a:r>
                        <a:rPr lang="en-US" dirty="0"/>
                        <a:t>4 lit.</a:t>
                      </a:r>
                    </a:p>
                  </a:txBody>
                  <a:tcPr/>
                </a:tc>
                <a:tc>
                  <a:txBody>
                    <a:bodyPr/>
                    <a:lstStyle/>
                    <a:p>
                      <a:r>
                        <a:rPr lang="en-US" dirty="0"/>
                        <a:t>280-300 mm</a:t>
                      </a:r>
                    </a:p>
                  </a:txBody>
                  <a:tcPr/>
                </a:tc>
                <a:tc>
                  <a:txBody>
                    <a:bodyPr/>
                    <a:lstStyle/>
                    <a:p>
                      <a:r>
                        <a:rPr lang="en-US" dirty="0"/>
                        <a:t>145-155 mm</a:t>
                      </a:r>
                    </a:p>
                  </a:txBody>
                  <a:tcPr/>
                </a:tc>
                <a:extLst>
                  <a:ext uri="{0D108BD9-81ED-4DB2-BD59-A6C34878D82A}">
                    <a16:rowId xmlns:a16="http://schemas.microsoft.com/office/drawing/2014/main" val="10003"/>
                  </a:ext>
                </a:extLst>
              </a:tr>
            </a:tbl>
          </a:graphicData>
        </a:graphic>
      </p:graphicFrame>
      <p:pic>
        <p:nvPicPr>
          <p:cNvPr id="34843" name="Picture 9"/>
          <p:cNvPicPr>
            <a:picLocks noChangeAspect="1" noChangeArrowheads="1"/>
          </p:cNvPicPr>
          <p:nvPr/>
        </p:nvPicPr>
        <p:blipFill>
          <a:blip r:embed="rId2"/>
          <a:srcRect/>
          <a:stretch>
            <a:fillRect/>
          </a:stretch>
        </p:blipFill>
        <p:spPr bwMode="auto">
          <a:xfrm>
            <a:off x="5410200" y="0"/>
            <a:ext cx="3276600" cy="685800"/>
          </a:xfrm>
          <a:prstGeom prst="rect">
            <a:avLst/>
          </a:prstGeom>
          <a:noFill/>
          <a:ln w="9525">
            <a:noFill/>
            <a:miter lim="800000"/>
            <a:headEnd/>
            <a:tailEnd/>
          </a:ln>
        </p:spPr>
      </p:pic>
    </p:spTree>
  </p:cSld>
  <p:clrMapOvr>
    <a:masterClrMapping/>
  </p:clrMapOvr>
  <p:transition spd="slow">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C72337A9-AA9A-4969-989B-80B881BD7F1D}" type="slidenum">
              <a:rPr lang="en-US" smtClean="0"/>
              <a:pPr>
                <a:defRPr/>
              </a:pPr>
              <a:t>16</a:t>
            </a:fld>
            <a:endParaRPr lang="en-US" dirty="0"/>
          </a:p>
        </p:txBody>
      </p:sp>
      <p:pic>
        <p:nvPicPr>
          <p:cNvPr id="5" name="Picture 3" descr="DT Magic Bath Head up small picture"/>
          <p:cNvPicPr>
            <a:picLocks noChangeAspect="1" noChangeArrowheads="1"/>
          </p:cNvPicPr>
          <p:nvPr/>
        </p:nvPicPr>
        <p:blipFill>
          <a:blip r:embed="rId2"/>
          <a:srcRect/>
          <a:stretch>
            <a:fillRect/>
          </a:stretch>
        </p:blipFill>
        <p:spPr bwMode="auto">
          <a:xfrm>
            <a:off x="1406430" y="1676400"/>
            <a:ext cx="6331140" cy="3942863"/>
          </a:xfrm>
          <a:prstGeom prst="rect">
            <a:avLst/>
          </a:prstGeom>
          <a:noFill/>
          <a:ln w="9525">
            <a:noFill/>
            <a:miter lim="800000"/>
            <a:headEnd/>
            <a:tailEnd/>
          </a:ln>
        </p:spPr>
      </p:pic>
      <p:sp>
        <p:nvSpPr>
          <p:cNvPr id="6" name="Title 1"/>
          <p:cNvSpPr txBox="1">
            <a:spLocks/>
          </p:cNvSpPr>
          <p:nvPr/>
        </p:nvSpPr>
        <p:spPr bwMode="auto">
          <a:xfrm>
            <a:off x="1143000" y="457200"/>
            <a:ext cx="75438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1" hangingPunct="0">
              <a:lnSpc>
                <a:spcPct val="100000"/>
              </a:lnSpc>
              <a:spcBef>
                <a:spcPct val="0"/>
              </a:spcBef>
              <a:spcAft>
                <a:spcPct val="0"/>
              </a:spcAft>
              <a:buClrTx/>
              <a:buSzTx/>
              <a:buFontTx/>
              <a:buNone/>
              <a:tabLst/>
              <a:defRPr/>
            </a:pPr>
            <a:r>
              <a:rPr kumimoji="1" lang="en-US" sz="2400" b="1" i="0" u="none" strike="noStrike" kern="0" cap="all" spc="0" normalizeH="0" baseline="0" noProof="0">
                <a:ln>
                  <a:noFill/>
                </a:ln>
                <a:solidFill>
                  <a:schemeClr val="tx1"/>
                </a:solidFill>
                <a:effectLst/>
                <a:uLnTx/>
                <a:uFillTx/>
                <a:latin typeface="+mj-lt"/>
                <a:ea typeface="+mj-ea"/>
                <a:cs typeface="+mj-cs"/>
              </a:rPr>
              <a:t>USP TYPE II : PADDLE TYPE APPARATUS</a:t>
            </a:r>
            <a:r>
              <a:rPr kumimoji="1" lang="en-US" sz="2400" b="1" i="0" u="none" strike="noStrike" kern="0" cap="all" spc="0" normalizeH="0" baseline="0" noProof="0">
                <a:ln>
                  <a:noFill/>
                </a:ln>
                <a:solidFill>
                  <a:schemeClr val="tx2"/>
                </a:solidFill>
                <a:effectLst/>
                <a:uLnTx/>
                <a:uFillTx/>
                <a:latin typeface="+mj-lt"/>
                <a:ea typeface="+mj-ea"/>
                <a:cs typeface="+mj-cs"/>
              </a:rPr>
              <a:t>.</a:t>
            </a:r>
            <a:endParaRPr kumimoji="1" lang="en-US" sz="2400" b="1" i="0" u="none" strike="noStrike" kern="0" cap="all" spc="0" normalizeH="0" baseline="0" noProof="0" dirty="0">
              <a:ln>
                <a:noFill/>
              </a:ln>
              <a:solidFill>
                <a:schemeClr val="tx2"/>
              </a:solidFill>
              <a:effectLst/>
              <a:uLnTx/>
              <a:uFillTx/>
              <a:latin typeface="+mj-lt"/>
              <a:ea typeface="+mj-ea"/>
              <a:cs typeface="+mj-cs"/>
            </a:endParaRPr>
          </a:p>
        </p:txBody>
      </p:sp>
    </p:spTree>
  </p:cSld>
  <p:clrMapOvr>
    <a:masterClrMapping/>
  </p:clrMapOvr>
  <p:transition spd="slow">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pPr>
              <a:defRPr/>
            </a:pPr>
            <a:fld id="{F9686EE6-998E-47FA-84B3-DC06144E032F}" type="slidenum">
              <a:rPr lang="en-US"/>
              <a:pPr>
                <a:defRPr/>
              </a:pPr>
              <a:t>17</a:t>
            </a:fld>
            <a:endParaRPr lang="en-US"/>
          </a:p>
        </p:txBody>
      </p:sp>
      <p:pic>
        <p:nvPicPr>
          <p:cNvPr id="23556" name="Picture 3"/>
          <p:cNvPicPr>
            <a:picLocks noGrp="1" noChangeAspect="1" noChangeArrowheads="1"/>
          </p:cNvPicPr>
          <p:nvPr>
            <p:ph type="body" idx="4294967295"/>
          </p:nvPr>
        </p:nvPicPr>
        <p:blipFill>
          <a:blip r:embed="rId2"/>
          <a:srcRect/>
          <a:stretch>
            <a:fillRect/>
          </a:stretch>
        </p:blipFill>
        <p:spPr>
          <a:xfrm>
            <a:off x="461963" y="609600"/>
            <a:ext cx="8072437" cy="5486400"/>
          </a:xfrm>
          <a:noFill/>
          <a:ln>
            <a:solidFill>
              <a:schemeClr val="tx1"/>
            </a:solidFill>
          </a:ln>
        </p:spPr>
      </p:pic>
      <p:pic>
        <p:nvPicPr>
          <p:cNvPr id="23554" name="Picture 11"/>
          <p:cNvPicPr>
            <a:picLocks noGrp="1" noChangeAspect="1" noChangeArrowheads="1"/>
          </p:cNvPicPr>
          <p:nvPr>
            <p:ph/>
          </p:nvPr>
        </p:nvPicPr>
        <p:blipFill>
          <a:blip r:embed="rId3"/>
          <a:srcRect/>
          <a:stretch>
            <a:fillRect/>
          </a:stretch>
        </p:blipFill>
        <p:spPr>
          <a:xfrm>
            <a:off x="609600" y="1984375"/>
            <a:ext cx="2798763" cy="4116388"/>
          </a:xfrm>
          <a:noFill/>
        </p:spPr>
      </p:pic>
      <p:sp>
        <p:nvSpPr>
          <p:cNvPr id="6" name="TextBox 5"/>
          <p:cNvSpPr txBox="1"/>
          <p:nvPr/>
        </p:nvSpPr>
        <p:spPr>
          <a:xfrm>
            <a:off x="457200" y="6400800"/>
            <a:ext cx="8048999" cy="338554"/>
          </a:xfrm>
          <a:prstGeom prst="rect">
            <a:avLst/>
          </a:prstGeom>
          <a:noFill/>
        </p:spPr>
        <p:txBody>
          <a:bodyPr wrap="none" rtlCol="0">
            <a:spAutoFit/>
          </a:bodyPr>
          <a:lstStyle/>
          <a:p>
            <a:r>
              <a:rPr lang="en-US" b="1" dirty="0"/>
              <a:t>Levy &amp; Hayes  comprising of cylindrical glass vessel with hemispherical bottom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143000" y="457200"/>
            <a:ext cx="7543800" cy="609600"/>
          </a:xfrm>
        </p:spPr>
        <p:txBody>
          <a:bodyPr/>
          <a:lstStyle/>
          <a:p>
            <a:pPr algn="l"/>
            <a:r>
              <a:rPr lang="en-US" sz="2400" b="1" dirty="0">
                <a:solidFill>
                  <a:schemeClr val="tx1"/>
                </a:solidFill>
              </a:rPr>
              <a:t>USP TYPE II : PADDLE TYPE APPARATUS</a:t>
            </a:r>
            <a:r>
              <a:rPr lang="en-US" sz="2400" b="1" dirty="0"/>
              <a:t>.</a:t>
            </a:r>
            <a:endParaRPr lang="en-US" sz="2400" dirty="0"/>
          </a:p>
        </p:txBody>
      </p:sp>
      <p:sp>
        <p:nvSpPr>
          <p:cNvPr id="35843" name="Slide Number Placeholder 3"/>
          <p:cNvSpPr>
            <a:spLocks noGrp="1"/>
          </p:cNvSpPr>
          <p:nvPr>
            <p:ph type="sldNum" sz="quarter" idx="12"/>
          </p:nvPr>
        </p:nvSpPr>
        <p:spPr>
          <a:noFill/>
        </p:spPr>
        <p:txBody>
          <a:bodyPr/>
          <a:lstStyle/>
          <a:p>
            <a:fld id="{5985B2C3-E1F1-4BAF-AF88-88EB31D9F476}" type="slidenum">
              <a:rPr lang="en-US" smtClean="0"/>
              <a:pPr/>
              <a:t>18</a:t>
            </a:fld>
            <a:endParaRPr lang="en-US"/>
          </a:p>
        </p:txBody>
      </p:sp>
      <p:pic>
        <p:nvPicPr>
          <p:cNvPr id="35844" name="Content Placeholder 4" descr="USP 2 Schema ohne Beschriftung"/>
          <p:cNvPicPr>
            <a:picLocks noGrp="1" noChangeAspect="1" noChangeArrowheads="1"/>
          </p:cNvPicPr>
          <p:nvPr>
            <p:ph idx="1"/>
          </p:nvPr>
        </p:nvPicPr>
        <p:blipFill>
          <a:blip r:embed="rId2"/>
          <a:srcRect/>
          <a:stretch>
            <a:fillRect/>
          </a:stretch>
        </p:blipFill>
        <p:spPr>
          <a:xfrm>
            <a:off x="609600" y="1143000"/>
            <a:ext cx="3124200" cy="3657600"/>
          </a:xfrm>
          <a:noFill/>
        </p:spPr>
      </p:pic>
      <p:pic>
        <p:nvPicPr>
          <p:cNvPr id="35845" name="Picture 2"/>
          <p:cNvPicPr>
            <a:picLocks noChangeAspect="1" noChangeArrowheads="1"/>
          </p:cNvPicPr>
          <p:nvPr/>
        </p:nvPicPr>
        <p:blipFill>
          <a:blip r:embed="rId3"/>
          <a:srcRect/>
          <a:stretch>
            <a:fillRect/>
          </a:stretch>
        </p:blipFill>
        <p:spPr bwMode="auto">
          <a:xfrm>
            <a:off x="3733800" y="1143000"/>
            <a:ext cx="4800600" cy="4953000"/>
          </a:xfrm>
          <a:prstGeom prst="rect">
            <a:avLst/>
          </a:prstGeom>
          <a:noFill/>
          <a:ln w="9525">
            <a:noFill/>
            <a:miter lim="800000"/>
            <a:headEnd/>
            <a:tailEnd/>
          </a:ln>
        </p:spPr>
      </p:pic>
      <p:pic>
        <p:nvPicPr>
          <p:cNvPr id="35846" name="Picture 7"/>
          <p:cNvPicPr>
            <a:picLocks noChangeAspect="1" noChangeArrowheads="1"/>
          </p:cNvPicPr>
          <p:nvPr/>
        </p:nvPicPr>
        <p:blipFill>
          <a:blip r:embed="rId4"/>
          <a:srcRect/>
          <a:stretch>
            <a:fillRect/>
          </a:stretch>
        </p:blipFill>
        <p:spPr bwMode="auto">
          <a:xfrm>
            <a:off x="762000" y="4876800"/>
            <a:ext cx="3038475" cy="1295400"/>
          </a:xfrm>
          <a:prstGeom prst="rect">
            <a:avLst/>
          </a:prstGeom>
          <a:noFill/>
          <a:ln w="9525">
            <a:noFill/>
            <a:miter lim="800000"/>
            <a:headEnd/>
            <a:tailEnd/>
          </a:ln>
        </p:spPr>
      </p:pic>
      <p:pic>
        <p:nvPicPr>
          <p:cNvPr id="35847" name="Picture 9"/>
          <p:cNvPicPr>
            <a:picLocks noChangeAspect="1" noChangeArrowheads="1"/>
          </p:cNvPicPr>
          <p:nvPr/>
        </p:nvPicPr>
        <p:blipFill>
          <a:blip r:embed="rId5"/>
          <a:srcRect/>
          <a:stretch>
            <a:fillRect/>
          </a:stretch>
        </p:blipFill>
        <p:spPr bwMode="auto">
          <a:xfrm>
            <a:off x="5410200" y="0"/>
            <a:ext cx="3276600" cy="609600"/>
          </a:xfrm>
          <a:prstGeom prst="rect">
            <a:avLst/>
          </a:prstGeom>
          <a:noFill/>
          <a:ln w="9525">
            <a:noFill/>
            <a:miter lim="800000"/>
            <a:headEnd/>
            <a:tailEnd/>
          </a:ln>
        </p:spPr>
      </p:pic>
    </p:spTree>
  </p:cSld>
  <p:clrMapOvr>
    <a:masterClrMapping/>
  </p:clrMapOvr>
  <p:transition spd="slow">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143000"/>
            <a:ext cx="7772400" cy="5486400"/>
          </a:xfrm>
        </p:spPr>
        <p:txBody>
          <a:bodyPr/>
          <a:lstStyle/>
          <a:p>
            <a:pPr eaLnBrk="1" fontAlgn="t" latinLnBrk="0" hangingPunct="1">
              <a:defRPr/>
            </a:pPr>
            <a:r>
              <a:rPr lang="en-US" sz="1800" cap="none" dirty="0">
                <a:solidFill>
                  <a:schemeClr val="tx1"/>
                </a:solidFill>
              </a:rPr>
              <a:t>VESSEL-</a:t>
            </a:r>
            <a:br>
              <a:rPr lang="en-US" sz="1800" cap="none" dirty="0">
                <a:solidFill>
                  <a:schemeClr val="tx1"/>
                </a:solidFill>
              </a:rPr>
            </a:br>
            <a:br>
              <a:rPr lang="en-US" sz="1800" cap="none" dirty="0">
                <a:solidFill>
                  <a:schemeClr val="tx1"/>
                </a:solidFill>
              </a:rPr>
            </a:br>
            <a:r>
              <a:rPr lang="en-US" sz="1800" cap="none" dirty="0">
                <a:solidFill>
                  <a:schemeClr val="tx1"/>
                </a:solidFill>
              </a:rPr>
              <a:t>SHAFT ROTATION-</a:t>
            </a:r>
            <a:r>
              <a:rPr lang="en-US" sz="1800" dirty="0">
                <a:solidFill>
                  <a:schemeClr val="tx1"/>
                </a:solidFill>
              </a:rPr>
              <a:t> 25-150 </a:t>
            </a:r>
            <a:r>
              <a:rPr lang="en-US" sz="1800" cap="none" dirty="0">
                <a:solidFill>
                  <a:schemeClr val="tx1"/>
                </a:solidFill>
              </a:rPr>
              <a:t>rpm </a:t>
            </a:r>
            <a:br>
              <a:rPr lang="en-US" sz="1800" cap="none" dirty="0">
                <a:solidFill>
                  <a:schemeClr val="tx1"/>
                </a:solidFill>
              </a:rPr>
            </a:br>
            <a:br>
              <a:rPr lang="en-US" sz="1800" cap="none" dirty="0">
                <a:solidFill>
                  <a:schemeClr val="tx1"/>
                </a:solidFill>
              </a:rPr>
            </a:br>
            <a:r>
              <a:rPr lang="en-US" sz="1800" cap="none" dirty="0">
                <a:solidFill>
                  <a:schemeClr val="tx1"/>
                </a:solidFill>
              </a:rPr>
              <a:t>MATERIAL OF CONSTRUCTION-stainless steel type 316.</a:t>
            </a:r>
            <a:r>
              <a:rPr lang="en-US" sz="1800" dirty="0">
                <a:solidFill>
                  <a:schemeClr val="tx1"/>
                </a:solidFill>
              </a:rPr>
              <a:t> </a:t>
            </a:r>
            <a:br>
              <a:rPr lang="en-US" sz="1800" dirty="0">
                <a:solidFill>
                  <a:schemeClr val="tx1"/>
                </a:solidFill>
              </a:rPr>
            </a:br>
            <a:br>
              <a:rPr lang="en-US" sz="1800" cap="none" dirty="0">
                <a:solidFill>
                  <a:schemeClr val="tx1"/>
                </a:solidFill>
              </a:rPr>
            </a:br>
            <a:r>
              <a:rPr lang="en-US" sz="1800" cap="none" dirty="0">
                <a:solidFill>
                  <a:schemeClr val="tx1"/>
                </a:solidFill>
              </a:rPr>
              <a:t>BLADE POSITION- The distance between the inside bottom of the vessel and  </a:t>
            </a:r>
            <a:br>
              <a:rPr lang="en-US" sz="1800" cap="none" dirty="0">
                <a:solidFill>
                  <a:schemeClr val="tx1"/>
                </a:solidFill>
              </a:rPr>
            </a:br>
            <a:r>
              <a:rPr lang="en-US" sz="1800" cap="none" dirty="0">
                <a:solidFill>
                  <a:schemeClr val="tx1"/>
                </a:solidFill>
              </a:rPr>
              <a:t>                                       the blade is maintained at 25 ± 2 mm during the test. </a:t>
            </a:r>
            <a:br>
              <a:rPr lang="en-US" sz="1800" cap="none" dirty="0">
                <a:solidFill>
                  <a:schemeClr val="tx1"/>
                </a:solidFill>
              </a:rPr>
            </a:br>
            <a:br>
              <a:rPr lang="en-US" sz="1800" cap="none" dirty="0">
                <a:solidFill>
                  <a:schemeClr val="tx1"/>
                </a:solidFill>
              </a:rPr>
            </a:br>
            <a:r>
              <a:rPr lang="en-US" sz="1800" cap="none" dirty="0">
                <a:solidFill>
                  <a:schemeClr val="tx1"/>
                </a:solidFill>
              </a:rPr>
              <a:t>TEMP- 37± 0.5 ºC. </a:t>
            </a:r>
            <a:br>
              <a:rPr lang="en-US" sz="1800" cap="none" dirty="0">
                <a:solidFill>
                  <a:schemeClr val="tx1"/>
                </a:solidFill>
              </a:rPr>
            </a:br>
            <a:br>
              <a:rPr lang="en-US" sz="1800" cap="none" dirty="0">
                <a:solidFill>
                  <a:schemeClr val="tx1"/>
                </a:solidFill>
              </a:rPr>
            </a:br>
            <a:r>
              <a:rPr lang="en-US" sz="1800" cap="none" dirty="0">
                <a:solidFill>
                  <a:schemeClr val="tx1"/>
                </a:solidFill>
              </a:rPr>
              <a:t>Disadvantage: 1)Cone formation at the bottom of the vessel.</a:t>
            </a:r>
            <a:br>
              <a:rPr lang="en-US" sz="1800" cap="none" dirty="0">
                <a:solidFill>
                  <a:schemeClr val="tx1"/>
                </a:solidFill>
              </a:rPr>
            </a:br>
            <a:r>
              <a:rPr lang="en-US" sz="1800" cap="none" dirty="0">
                <a:solidFill>
                  <a:schemeClr val="tx1"/>
                </a:solidFill>
              </a:rPr>
              <a:t>                              So need of </a:t>
            </a:r>
            <a:r>
              <a:rPr lang="en-US" sz="1800" cap="none" dirty="0">
                <a:solidFill>
                  <a:srgbClr val="FF0000"/>
                </a:solidFill>
              </a:rPr>
              <a:t>CRESCENT SHAPED PADDLE</a:t>
            </a:r>
            <a:r>
              <a:rPr lang="en-US" sz="1800" cap="none" dirty="0">
                <a:solidFill>
                  <a:schemeClr val="tx1"/>
                </a:solidFill>
              </a:rPr>
              <a:t>.</a:t>
            </a:r>
            <a:br>
              <a:rPr lang="en-US" sz="1800" cap="none" dirty="0">
                <a:solidFill>
                  <a:schemeClr val="tx1"/>
                </a:solidFill>
              </a:rPr>
            </a:br>
            <a:r>
              <a:rPr lang="en-US" sz="1800" cap="none" dirty="0">
                <a:solidFill>
                  <a:schemeClr val="tx1"/>
                </a:solidFill>
              </a:rPr>
              <a:t>                           </a:t>
            </a:r>
            <a:br>
              <a:rPr lang="en-US" sz="1800" cap="none" dirty="0">
                <a:solidFill>
                  <a:schemeClr val="tx1"/>
                </a:solidFill>
              </a:rPr>
            </a:br>
            <a:r>
              <a:rPr lang="en-US" sz="1800" cap="none" dirty="0">
                <a:solidFill>
                  <a:schemeClr val="tx1"/>
                </a:solidFill>
              </a:rPr>
              <a:t>                          2) It needs sinkers  for floating dosage units.</a:t>
            </a:r>
            <a:br>
              <a:rPr lang="en-US" sz="1800" cap="none" dirty="0">
                <a:solidFill>
                  <a:schemeClr val="tx1"/>
                </a:solidFill>
              </a:rPr>
            </a:br>
            <a:br>
              <a:rPr lang="en-US" sz="1800" cap="none" dirty="0">
                <a:solidFill>
                  <a:schemeClr val="tx1"/>
                </a:solidFill>
              </a:rPr>
            </a:br>
            <a:br>
              <a:rPr lang="en-US" sz="1800" cap="none" dirty="0">
                <a:solidFill>
                  <a:schemeClr val="tx1"/>
                </a:solidFill>
              </a:rPr>
            </a:br>
            <a:br>
              <a:rPr lang="en-US" sz="1800" cap="none" dirty="0">
                <a:solidFill>
                  <a:schemeClr val="tx1"/>
                </a:solidFill>
              </a:rPr>
            </a:br>
            <a:br>
              <a:rPr lang="en-US" sz="1800" cap="none" dirty="0">
                <a:solidFill>
                  <a:schemeClr val="tx1"/>
                </a:solidFill>
              </a:rPr>
            </a:br>
            <a:r>
              <a:rPr lang="en-US" sz="1800" cap="none" dirty="0">
                <a:solidFill>
                  <a:schemeClr val="tx1"/>
                </a:solidFill>
              </a:rPr>
              <a:t> </a:t>
            </a:r>
            <a:br>
              <a:rPr lang="en-US" sz="1800" cap="none" dirty="0">
                <a:solidFill>
                  <a:schemeClr val="tx1"/>
                </a:solidFill>
              </a:rPr>
            </a:br>
            <a:endParaRPr lang="en-US" sz="1800" cap="none" dirty="0">
              <a:solidFill>
                <a:schemeClr val="tx1"/>
              </a:solidFill>
            </a:endParaRPr>
          </a:p>
        </p:txBody>
      </p:sp>
      <p:sp>
        <p:nvSpPr>
          <p:cNvPr id="36867" name="Text Placeholder 2"/>
          <p:cNvSpPr>
            <a:spLocks noGrp="1"/>
          </p:cNvSpPr>
          <p:nvPr>
            <p:ph type="body" idx="1"/>
          </p:nvPr>
        </p:nvSpPr>
        <p:spPr>
          <a:xfrm>
            <a:off x="838200" y="533400"/>
            <a:ext cx="7656513" cy="457200"/>
          </a:xfrm>
        </p:spPr>
        <p:txBody>
          <a:bodyPr/>
          <a:lstStyle/>
          <a:p>
            <a:r>
              <a:rPr lang="en-US" b="1"/>
              <a:t>USP TYPE II : PADDLE TYPE APPARATUS</a:t>
            </a:r>
            <a:endParaRPr lang="en-US"/>
          </a:p>
        </p:txBody>
      </p:sp>
      <p:sp>
        <p:nvSpPr>
          <p:cNvPr id="36868" name="Slide Number Placeholder 3"/>
          <p:cNvSpPr>
            <a:spLocks noGrp="1"/>
          </p:cNvSpPr>
          <p:nvPr>
            <p:ph type="sldNum" sz="quarter" idx="12"/>
          </p:nvPr>
        </p:nvSpPr>
        <p:spPr>
          <a:noFill/>
        </p:spPr>
        <p:txBody>
          <a:bodyPr/>
          <a:lstStyle/>
          <a:p>
            <a:fld id="{49E8BD13-355F-4CC5-B07E-AD7931CBBC34}" type="slidenum">
              <a:rPr lang="en-US" smtClean="0"/>
              <a:pPr/>
              <a:t>19</a:t>
            </a:fld>
            <a:endParaRPr lang="en-US"/>
          </a:p>
        </p:txBody>
      </p:sp>
      <p:pic>
        <p:nvPicPr>
          <p:cNvPr id="36869" name="Picture 9"/>
          <p:cNvPicPr>
            <a:picLocks noChangeAspect="1" noChangeArrowheads="1"/>
          </p:cNvPicPr>
          <p:nvPr/>
        </p:nvPicPr>
        <p:blipFill>
          <a:blip r:embed="rId2"/>
          <a:srcRect/>
          <a:stretch>
            <a:fillRect/>
          </a:stretch>
        </p:blipFill>
        <p:spPr bwMode="auto">
          <a:xfrm>
            <a:off x="5410200" y="0"/>
            <a:ext cx="3276600" cy="609600"/>
          </a:xfrm>
          <a:prstGeom prst="rect">
            <a:avLst/>
          </a:prstGeom>
          <a:noFill/>
          <a:ln w="9525">
            <a:noFill/>
            <a:miter lim="800000"/>
            <a:headEnd/>
            <a:tailEnd/>
          </a:ln>
        </p:spPr>
      </p:pic>
    </p:spTree>
  </p:cSld>
  <p:clrMapOvr>
    <a:masterClrMapping/>
  </p:clrMapOvr>
  <p:transition spd="slow">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304800" y="1089818"/>
            <a:ext cx="8534400" cy="4678363"/>
          </a:xfrm>
        </p:spPr>
        <p:txBody>
          <a:bodyPr/>
          <a:lstStyle/>
          <a:p>
            <a:pPr eaLnBrk="1" hangingPunct="1">
              <a:buFontTx/>
              <a:buNone/>
            </a:pPr>
            <a:r>
              <a:rPr lang="en-US" sz="1800" dirty="0"/>
              <a:t>     </a:t>
            </a:r>
          </a:p>
          <a:p>
            <a:pPr eaLnBrk="1" hangingPunct="1">
              <a:buFontTx/>
              <a:buNone/>
            </a:pPr>
            <a:r>
              <a:rPr lang="en-US" sz="1800" dirty="0"/>
              <a:t>     </a:t>
            </a:r>
            <a:r>
              <a:rPr lang="en-US" sz="2400" dirty="0"/>
              <a:t>“</a:t>
            </a:r>
            <a:r>
              <a:rPr lang="en-US" sz="2000" b="1" dirty="0"/>
              <a:t>Dissolution</a:t>
            </a:r>
            <a:r>
              <a:rPr lang="en-US" sz="2000" dirty="0"/>
              <a:t> is a process by which a solid enters into  the solution i.e.    </a:t>
            </a:r>
          </a:p>
          <a:p>
            <a:pPr eaLnBrk="1" hangingPunct="1">
              <a:buFontTx/>
              <a:buNone/>
            </a:pPr>
            <a:r>
              <a:rPr lang="en-US" sz="2000" dirty="0"/>
              <a:t>      mass transfer from solid surface to liquid phase</a:t>
            </a:r>
            <a:r>
              <a:rPr lang="en-US" sz="2400" dirty="0"/>
              <a:t>”</a:t>
            </a:r>
            <a:r>
              <a:rPr lang="en-US" sz="2000" dirty="0"/>
              <a:t>.</a:t>
            </a:r>
            <a:r>
              <a:rPr lang="en-US" sz="2000" b="1" dirty="0"/>
              <a:t> </a:t>
            </a:r>
          </a:p>
          <a:p>
            <a:pPr eaLnBrk="1" hangingPunct="1">
              <a:buFontTx/>
              <a:buNone/>
            </a:pPr>
            <a:endParaRPr lang="en-US" sz="1600" b="1" dirty="0"/>
          </a:p>
          <a:p>
            <a:pPr eaLnBrk="1" hangingPunct="1">
              <a:buFont typeface="Wingdings" pitchFamily="2" charset="2"/>
              <a:buNone/>
            </a:pPr>
            <a:r>
              <a:rPr lang="en-US" sz="2400" b="1" dirty="0"/>
              <a:t>    </a:t>
            </a:r>
            <a:r>
              <a:rPr lang="en-US" sz="2000" dirty="0"/>
              <a:t> </a:t>
            </a:r>
            <a:r>
              <a:rPr lang="en-US" sz="2000" b="1" dirty="0"/>
              <a:t>Dissolution testing </a:t>
            </a:r>
            <a:r>
              <a:rPr lang="en-US" sz="2000" dirty="0"/>
              <a:t>of pharmaceutical forms is considered as one of the          </a:t>
            </a:r>
          </a:p>
          <a:p>
            <a:pPr algn="just" eaLnBrk="1" hangingPunct="1">
              <a:buFont typeface="Wingdings" pitchFamily="2" charset="2"/>
              <a:buNone/>
            </a:pPr>
            <a:r>
              <a:rPr lang="en-US" sz="2000" dirty="0"/>
              <a:t>      most </a:t>
            </a:r>
            <a:r>
              <a:rPr lang="en-US" sz="2000" b="1" dirty="0"/>
              <a:t>important quality control tool </a:t>
            </a:r>
            <a:r>
              <a:rPr lang="en-US" sz="2000" dirty="0"/>
              <a:t>for assessing the efficiency of  a </a:t>
            </a:r>
          </a:p>
          <a:p>
            <a:pPr algn="just" eaLnBrk="1" hangingPunct="1">
              <a:buFont typeface="Wingdings" pitchFamily="2" charset="2"/>
              <a:buNone/>
            </a:pPr>
            <a:r>
              <a:rPr lang="en-US" sz="2000" dirty="0"/>
              <a:t>      product  </a:t>
            </a:r>
            <a:r>
              <a:rPr lang="en-US" sz="2000" i="1" dirty="0"/>
              <a:t>in -vivo.</a:t>
            </a:r>
          </a:p>
          <a:p>
            <a:pPr algn="just" eaLnBrk="1" hangingPunct="1">
              <a:buFont typeface="Wingdings" pitchFamily="2" charset="2"/>
              <a:buNone/>
            </a:pPr>
            <a:endParaRPr lang="en-US" sz="2000" dirty="0"/>
          </a:p>
          <a:p>
            <a:pPr algn="just" eaLnBrk="1" hangingPunct="1">
              <a:buNone/>
            </a:pPr>
            <a:r>
              <a:rPr lang="en-US" sz="2000" dirty="0"/>
              <a:t>	The process of dissolution of an active ingredient from  dosage form  involves several intermediate steps like </a:t>
            </a:r>
            <a:r>
              <a:rPr lang="en-US" sz="2000" b="1" dirty="0"/>
              <a:t>wetting, swelling , solubility and diffusion</a:t>
            </a:r>
            <a:r>
              <a:rPr lang="en-US" sz="2000" dirty="0"/>
              <a:t>.</a:t>
            </a:r>
          </a:p>
          <a:p>
            <a:pPr eaLnBrk="1" hangingPunct="1"/>
            <a:endParaRPr lang="en-US" sz="2400" dirty="0"/>
          </a:p>
          <a:p>
            <a:pPr eaLnBrk="1" hangingPunct="1">
              <a:buNone/>
            </a:pPr>
            <a:r>
              <a:rPr lang="en-US" sz="2000" dirty="0"/>
              <a:t>	Dissolution can be regarded as a RATE process…higher the rate, greater will be the dissolution. </a:t>
            </a:r>
          </a:p>
          <a:p>
            <a:pPr eaLnBrk="1" hangingPunct="1"/>
            <a:endParaRPr lang="en-US" sz="1600" dirty="0"/>
          </a:p>
          <a:p>
            <a:pPr eaLnBrk="1" hangingPunct="1">
              <a:buFontTx/>
              <a:buNone/>
            </a:pPr>
            <a:endParaRPr lang="en-US" sz="1400" b="1" dirty="0"/>
          </a:p>
          <a:p>
            <a:pPr eaLnBrk="1" hangingPunct="1"/>
            <a:endParaRPr lang="en-US" sz="1400" b="1" dirty="0"/>
          </a:p>
          <a:p>
            <a:pPr eaLnBrk="1" hangingPunct="1"/>
            <a:endParaRPr lang="en-US" sz="1400" b="1" dirty="0"/>
          </a:p>
        </p:txBody>
      </p:sp>
      <p:sp>
        <p:nvSpPr>
          <p:cNvPr id="14340" name="Slide Number Placeholder 5"/>
          <p:cNvSpPr txBox="1">
            <a:spLocks noGrp="1"/>
          </p:cNvSpPr>
          <p:nvPr/>
        </p:nvSpPr>
        <p:spPr bwMode="auto">
          <a:xfrm>
            <a:off x="8610600" y="6416675"/>
            <a:ext cx="457200" cy="365125"/>
          </a:xfrm>
          <a:prstGeom prst="rect">
            <a:avLst/>
          </a:prstGeom>
          <a:noFill/>
          <a:ln w="9525">
            <a:noFill/>
            <a:miter lim="800000"/>
            <a:headEnd/>
            <a:tailEnd/>
          </a:ln>
        </p:spPr>
        <p:txBody>
          <a:bodyPr anchor="b"/>
          <a:lstStyle/>
          <a:p>
            <a:pPr algn="l"/>
            <a:endParaRPr lang="en-US" sz="1200">
              <a:solidFill>
                <a:schemeClr val="tx2"/>
              </a:solidFill>
            </a:endParaRPr>
          </a:p>
        </p:txBody>
      </p:sp>
      <p:sp>
        <p:nvSpPr>
          <p:cNvPr id="14341" name="Slide Number Placeholder 5"/>
          <p:cNvSpPr>
            <a:spLocks noGrp="1"/>
          </p:cNvSpPr>
          <p:nvPr>
            <p:ph type="sldNum" sz="quarter" idx="12"/>
          </p:nvPr>
        </p:nvSpPr>
        <p:spPr>
          <a:noFill/>
        </p:spPr>
        <p:txBody>
          <a:bodyPr/>
          <a:lstStyle/>
          <a:p>
            <a:fld id="{2AFDD3F4-B5E6-4564-8FC4-FE69A8A46E1C}" type="slidenum">
              <a:rPr lang="en-US" altLang="zh-TW" smtClean="0"/>
              <a:pPr/>
              <a:t>2</a:t>
            </a:fld>
            <a:endParaRPr lang="en-US" altLang="zh-TW"/>
          </a:p>
        </p:txBody>
      </p:sp>
      <p:sp>
        <p:nvSpPr>
          <p:cNvPr id="6" name="Rectangle 5"/>
          <p:cNvSpPr/>
          <p:nvPr/>
        </p:nvSpPr>
        <p:spPr>
          <a:xfrm>
            <a:off x="914400" y="605135"/>
            <a:ext cx="2646879" cy="461665"/>
          </a:xfrm>
          <a:prstGeom prst="rect">
            <a:avLst/>
          </a:prstGeom>
        </p:spPr>
        <p:txBody>
          <a:bodyPr wrap="none">
            <a:spAutoFit/>
          </a:bodyPr>
          <a:lstStyle/>
          <a:p>
            <a:r>
              <a:rPr lang="en-US" sz="2400" b="1" dirty="0"/>
              <a:t>INTRODUCTION:</a:t>
            </a:r>
            <a:endParaRPr lang="en-IN" sz="2400" dirty="0"/>
          </a:p>
        </p:txBody>
      </p:sp>
    </p:spTree>
  </p:cSld>
  <p:clrMapOvr>
    <a:masterClrMapping/>
  </p:clrMapOvr>
  <p:transition spd="slow">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C72337A9-AA9A-4969-989B-80B881BD7F1D}" type="slidenum">
              <a:rPr lang="en-US" smtClean="0"/>
              <a:pPr>
                <a:defRPr/>
              </a:pPr>
              <a:t>20</a:t>
            </a:fld>
            <a:endParaRPr lang="en-US" dirty="0"/>
          </a:p>
        </p:txBody>
      </p:sp>
      <p:pic>
        <p:nvPicPr>
          <p:cNvPr id="5" name="Picture 12" descr="CALEVA Bio Dis USP Method 3"/>
          <p:cNvPicPr>
            <a:picLocks noChangeAspect="1" noChangeArrowheads="1"/>
          </p:cNvPicPr>
          <p:nvPr/>
        </p:nvPicPr>
        <p:blipFill>
          <a:blip r:embed="rId2"/>
          <a:srcRect/>
          <a:stretch>
            <a:fillRect/>
          </a:stretch>
        </p:blipFill>
        <p:spPr bwMode="auto">
          <a:xfrm>
            <a:off x="1744663" y="1600200"/>
            <a:ext cx="5654675" cy="4525963"/>
          </a:xfrm>
          <a:prstGeom prst="rect">
            <a:avLst/>
          </a:prstGeom>
          <a:noFill/>
          <a:ln w="9525">
            <a:noFill/>
            <a:miter lim="800000"/>
            <a:headEnd/>
            <a:tailEnd/>
          </a:ln>
        </p:spPr>
      </p:pic>
      <p:sp>
        <p:nvSpPr>
          <p:cNvPr id="6" name="Title 1"/>
          <p:cNvSpPr txBox="1">
            <a:spLocks/>
          </p:cNvSpPr>
          <p:nvPr/>
        </p:nvSpPr>
        <p:spPr bwMode="auto">
          <a:xfrm>
            <a:off x="838200" y="457200"/>
            <a:ext cx="78486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1" hangingPunct="0">
              <a:lnSpc>
                <a:spcPct val="100000"/>
              </a:lnSpc>
              <a:spcBef>
                <a:spcPct val="0"/>
              </a:spcBef>
              <a:spcAft>
                <a:spcPct val="0"/>
              </a:spcAft>
              <a:buClrTx/>
              <a:buSzTx/>
              <a:buFontTx/>
              <a:buNone/>
              <a:tabLst/>
              <a:defRPr/>
            </a:pPr>
            <a:br>
              <a:rPr kumimoji="1" lang="en-US" sz="2400" b="1" i="0" u="none" strike="noStrike" kern="0" cap="all" spc="0" normalizeH="0" baseline="0" noProof="0">
                <a:ln>
                  <a:noFill/>
                </a:ln>
                <a:solidFill>
                  <a:schemeClr val="tx2"/>
                </a:solidFill>
                <a:effectLst/>
                <a:uLnTx/>
                <a:uFillTx/>
                <a:latin typeface="+mj-lt"/>
                <a:ea typeface="+mj-ea"/>
                <a:cs typeface="+mj-cs"/>
              </a:rPr>
            </a:br>
            <a:r>
              <a:rPr kumimoji="1" lang="en-US" sz="2400" b="1" i="0" u="none" strike="noStrike" kern="0" cap="all" spc="0" normalizeH="0" baseline="0" noProof="0">
                <a:ln>
                  <a:noFill/>
                </a:ln>
                <a:solidFill>
                  <a:schemeClr val="tx1"/>
                </a:solidFill>
                <a:effectLst/>
                <a:uLnTx/>
                <a:uFillTx/>
                <a:latin typeface="+mj-lt"/>
                <a:ea typeface="+mj-ea"/>
                <a:cs typeface="+mj-cs"/>
              </a:rPr>
              <a:t>USP TYPE III : RECIPROCATING CYLINDER</a:t>
            </a:r>
            <a:r>
              <a:rPr kumimoji="1" lang="en-US" sz="2400" b="1" i="0" u="none" strike="noStrike" kern="0" cap="all" spc="0" normalizeH="0" baseline="0" noProof="0">
                <a:ln>
                  <a:noFill/>
                </a:ln>
                <a:solidFill>
                  <a:schemeClr val="tx2"/>
                </a:solidFill>
                <a:effectLst/>
                <a:uLnTx/>
                <a:uFillTx/>
                <a:latin typeface="+mj-lt"/>
                <a:ea typeface="+mj-ea"/>
                <a:cs typeface="+mj-cs"/>
              </a:rPr>
              <a:t>.</a:t>
            </a:r>
            <a:br>
              <a:rPr kumimoji="1" lang="en-US" sz="2400" b="1" i="0" u="none" strike="noStrike" kern="0" cap="all" spc="0" normalizeH="0" baseline="0" noProof="0">
                <a:ln>
                  <a:noFill/>
                </a:ln>
                <a:solidFill>
                  <a:schemeClr val="tx2"/>
                </a:solidFill>
                <a:effectLst/>
                <a:uLnTx/>
                <a:uFillTx/>
                <a:latin typeface="+mj-lt"/>
                <a:ea typeface="+mj-ea"/>
                <a:cs typeface="+mj-cs"/>
              </a:rPr>
            </a:br>
            <a:endParaRPr kumimoji="1" lang="en-US" sz="2400" b="1" i="0" u="none" strike="noStrike" kern="0" cap="all" spc="0" normalizeH="0" baseline="0" noProof="0" dirty="0">
              <a:ln>
                <a:noFill/>
              </a:ln>
              <a:solidFill>
                <a:schemeClr val="tx2"/>
              </a:solidFill>
              <a:effectLst/>
              <a:uLnTx/>
              <a:uFillTx/>
              <a:latin typeface="+mj-lt"/>
              <a:ea typeface="+mj-ea"/>
              <a:cs typeface="+mj-cs"/>
            </a:endParaRPr>
          </a:p>
        </p:txBody>
      </p:sp>
    </p:spTree>
  </p:cSld>
  <p:clrMapOvr>
    <a:masterClrMapping/>
  </p:clrMapOvr>
  <p:transition spd="slow">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838200" y="457200"/>
            <a:ext cx="7848600" cy="609600"/>
          </a:xfrm>
        </p:spPr>
        <p:txBody>
          <a:bodyPr/>
          <a:lstStyle/>
          <a:p>
            <a:pPr algn="l"/>
            <a:br>
              <a:rPr lang="en-US" sz="2400" b="1" dirty="0"/>
            </a:br>
            <a:r>
              <a:rPr lang="en-US" sz="2400" b="1" dirty="0">
                <a:solidFill>
                  <a:schemeClr val="tx1"/>
                </a:solidFill>
              </a:rPr>
              <a:t>USP TYPE III : RECIPROCATING CYLINDER</a:t>
            </a:r>
            <a:r>
              <a:rPr lang="en-US" sz="2400" b="1" dirty="0"/>
              <a:t>.</a:t>
            </a:r>
            <a:br>
              <a:rPr lang="en-US" sz="2400" b="1" dirty="0"/>
            </a:br>
            <a:endParaRPr lang="en-US" sz="2400" dirty="0"/>
          </a:p>
        </p:txBody>
      </p:sp>
      <p:sp>
        <p:nvSpPr>
          <p:cNvPr id="37891" name="Slide Number Placeholder 3"/>
          <p:cNvSpPr>
            <a:spLocks noGrp="1"/>
          </p:cNvSpPr>
          <p:nvPr>
            <p:ph type="sldNum" sz="quarter" idx="12"/>
          </p:nvPr>
        </p:nvSpPr>
        <p:spPr>
          <a:noFill/>
        </p:spPr>
        <p:txBody>
          <a:bodyPr/>
          <a:lstStyle/>
          <a:p>
            <a:fld id="{F757EECE-42D7-46A9-AC71-72069E40CC8A}" type="slidenum">
              <a:rPr lang="en-US" smtClean="0"/>
              <a:pPr/>
              <a:t>21</a:t>
            </a:fld>
            <a:endParaRPr lang="en-US"/>
          </a:p>
        </p:txBody>
      </p:sp>
      <p:pic>
        <p:nvPicPr>
          <p:cNvPr id="37892" name="Content Placeholder 4"/>
          <p:cNvPicPr>
            <a:picLocks noGrp="1"/>
          </p:cNvPicPr>
          <p:nvPr>
            <p:ph idx="1"/>
          </p:nvPr>
        </p:nvPicPr>
        <p:blipFill>
          <a:blip r:embed="rId2"/>
          <a:srcRect/>
          <a:stretch>
            <a:fillRect/>
          </a:stretch>
        </p:blipFill>
        <p:spPr>
          <a:xfrm>
            <a:off x="457200" y="1219200"/>
            <a:ext cx="5105400" cy="4572000"/>
          </a:xfrm>
        </p:spPr>
      </p:pic>
      <p:pic>
        <p:nvPicPr>
          <p:cNvPr id="37893" name="Picture 5"/>
          <p:cNvPicPr>
            <a:picLocks noChangeAspect="1" noChangeArrowheads="1"/>
          </p:cNvPicPr>
          <p:nvPr/>
        </p:nvPicPr>
        <p:blipFill>
          <a:blip r:embed="rId3"/>
          <a:srcRect/>
          <a:stretch>
            <a:fillRect/>
          </a:stretch>
        </p:blipFill>
        <p:spPr bwMode="auto">
          <a:xfrm>
            <a:off x="5715000" y="1219200"/>
            <a:ext cx="3038475" cy="4495800"/>
          </a:xfrm>
          <a:prstGeom prst="rect">
            <a:avLst/>
          </a:prstGeom>
          <a:noFill/>
          <a:ln w="9525">
            <a:noFill/>
            <a:miter lim="800000"/>
            <a:headEnd/>
            <a:tailEnd/>
          </a:ln>
        </p:spPr>
      </p:pic>
      <p:pic>
        <p:nvPicPr>
          <p:cNvPr id="37894" name="Picture 9"/>
          <p:cNvPicPr>
            <a:picLocks noChangeAspect="1" noChangeArrowheads="1"/>
          </p:cNvPicPr>
          <p:nvPr/>
        </p:nvPicPr>
        <p:blipFill>
          <a:blip r:embed="rId4"/>
          <a:srcRect/>
          <a:stretch>
            <a:fillRect/>
          </a:stretch>
        </p:blipFill>
        <p:spPr bwMode="auto">
          <a:xfrm>
            <a:off x="5410200" y="0"/>
            <a:ext cx="3276600" cy="533400"/>
          </a:xfrm>
          <a:prstGeom prst="rect">
            <a:avLst/>
          </a:prstGeom>
          <a:noFill/>
          <a:ln w="9525">
            <a:noFill/>
            <a:miter lim="800000"/>
            <a:headEnd/>
            <a:tailEnd/>
          </a:ln>
        </p:spPr>
      </p:pic>
      <p:sp>
        <p:nvSpPr>
          <p:cNvPr id="7" name="TextBox 6"/>
          <p:cNvSpPr txBox="1"/>
          <p:nvPr/>
        </p:nvSpPr>
        <p:spPr>
          <a:xfrm>
            <a:off x="392027" y="6324600"/>
            <a:ext cx="7842211" cy="338554"/>
          </a:xfrm>
          <a:prstGeom prst="rect">
            <a:avLst/>
          </a:prstGeom>
          <a:noFill/>
        </p:spPr>
        <p:txBody>
          <a:bodyPr wrap="none" rtlCol="0">
            <a:spAutoFit/>
          </a:bodyPr>
          <a:lstStyle/>
          <a:p>
            <a:r>
              <a:rPr lang="en-US" b="1" dirty="0"/>
              <a:t>set of cylindrical bottomed glass vessels equipped with reciprocating cylinder</a:t>
            </a:r>
          </a:p>
        </p:txBody>
      </p:sp>
    </p:spTree>
  </p:cSld>
  <p:clrMapOvr>
    <a:masterClrMapping/>
  </p:clrMapOvr>
  <p:transition spd="slow">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5181600"/>
          </a:xfrm>
        </p:spPr>
        <p:txBody>
          <a:bodyPr/>
          <a:lstStyle/>
          <a:p>
            <a:pPr>
              <a:defRPr/>
            </a:pPr>
            <a:r>
              <a:rPr lang="en-US" sz="1800" dirty="0">
                <a:solidFill>
                  <a:schemeClr val="tx1"/>
                </a:solidFill>
              </a:rPr>
              <a:t>Glass</a:t>
            </a:r>
            <a:r>
              <a:rPr lang="en-US" sz="1800" dirty="0"/>
              <a:t> </a:t>
            </a:r>
            <a:r>
              <a:rPr lang="en-US" sz="1800" dirty="0">
                <a:solidFill>
                  <a:schemeClr val="tx1"/>
                </a:solidFill>
              </a:rPr>
              <a:t>reciprocating cylinder- </a:t>
            </a:r>
            <a:r>
              <a:rPr lang="en-US" sz="1800" cap="none" dirty="0">
                <a:solidFill>
                  <a:schemeClr val="tx1"/>
                </a:solidFill>
              </a:rPr>
              <a:t>length</a:t>
            </a:r>
            <a:r>
              <a:rPr lang="en-US" sz="1800" dirty="0">
                <a:solidFill>
                  <a:schemeClr val="tx1"/>
                </a:solidFill>
              </a:rPr>
              <a:t> =100± 1 </a:t>
            </a:r>
            <a:r>
              <a:rPr lang="en-US" sz="1800" cap="none" dirty="0">
                <a:solidFill>
                  <a:schemeClr val="tx1"/>
                </a:solidFill>
              </a:rPr>
              <a:t>mm,</a:t>
            </a:r>
            <a:br>
              <a:rPr lang="en-US" sz="1800" cap="none" dirty="0">
                <a:solidFill>
                  <a:schemeClr val="tx1"/>
                </a:solidFill>
              </a:rPr>
            </a:br>
            <a:r>
              <a:rPr lang="en-US" sz="1800" cap="none" dirty="0">
                <a:solidFill>
                  <a:schemeClr val="tx1"/>
                </a:solidFill>
              </a:rPr>
              <a:t>                                                                          diameter=21-26 mm.</a:t>
            </a:r>
            <a:br>
              <a:rPr lang="en-US" sz="1800" cap="none" dirty="0">
                <a:solidFill>
                  <a:schemeClr val="tx1"/>
                </a:solidFill>
              </a:rPr>
            </a:br>
            <a:br>
              <a:rPr lang="en-US" sz="1800" cap="none" dirty="0">
                <a:solidFill>
                  <a:schemeClr val="tx1"/>
                </a:solidFill>
              </a:rPr>
            </a:br>
            <a:r>
              <a:rPr lang="en-US" sz="1800" cap="none" dirty="0">
                <a:solidFill>
                  <a:schemeClr val="tx1"/>
                </a:solidFill>
              </a:rPr>
              <a:t>GLASS VESSEL- length= 180 ± 1 mm, diameter= 47 ± 1.4 mm.</a:t>
            </a:r>
            <a:br>
              <a:rPr lang="en-US" sz="1800" cap="none" dirty="0">
                <a:solidFill>
                  <a:schemeClr val="tx1"/>
                </a:solidFill>
              </a:rPr>
            </a:br>
            <a:br>
              <a:rPr lang="en-US" sz="1800" cap="none" dirty="0">
                <a:solidFill>
                  <a:schemeClr val="tx1"/>
                </a:solidFill>
              </a:rPr>
            </a:br>
            <a:r>
              <a:rPr lang="en-US" sz="1800" cap="none" dirty="0">
                <a:solidFill>
                  <a:schemeClr val="tx1"/>
                </a:solidFill>
              </a:rPr>
              <a:t>MESH SCREEN- 19 ± 1.</a:t>
            </a:r>
            <a:br>
              <a:rPr lang="en-US" sz="1800" cap="none" dirty="0">
                <a:solidFill>
                  <a:schemeClr val="tx1"/>
                </a:solidFill>
              </a:rPr>
            </a:br>
            <a:br>
              <a:rPr lang="en-US" sz="1800" cap="none" dirty="0">
                <a:solidFill>
                  <a:schemeClr val="tx1"/>
                </a:solidFill>
              </a:rPr>
            </a:br>
            <a:r>
              <a:rPr lang="en-US" sz="1800" cap="none" dirty="0">
                <a:solidFill>
                  <a:schemeClr val="tx1"/>
                </a:solidFill>
              </a:rPr>
              <a:t>DURING UPWARD AND DOWNWARD STROKE, THE RECIPROCATING VYLINDER MOVES THROUGH A DISTANCE OF 9.9- 10.1 cm.</a:t>
            </a:r>
            <a:br>
              <a:rPr lang="en-US" sz="1800" cap="none" dirty="0">
                <a:solidFill>
                  <a:schemeClr val="tx1"/>
                </a:solidFill>
              </a:rPr>
            </a:br>
            <a:br>
              <a:rPr lang="en-US" sz="1800" cap="none" dirty="0">
                <a:solidFill>
                  <a:schemeClr val="tx1"/>
                </a:solidFill>
              </a:rPr>
            </a:br>
            <a:r>
              <a:rPr lang="en-US" sz="1800" cap="none" dirty="0">
                <a:solidFill>
                  <a:schemeClr val="tx1"/>
                </a:solidFill>
              </a:rPr>
              <a:t>Temp.- 37± 0.5 ºC. </a:t>
            </a:r>
            <a:br>
              <a:rPr lang="en-US" sz="1800" cap="none" dirty="0">
                <a:solidFill>
                  <a:schemeClr val="tx1"/>
                </a:solidFill>
              </a:rPr>
            </a:br>
            <a:br>
              <a:rPr lang="en-US" sz="1800" cap="none" dirty="0">
                <a:solidFill>
                  <a:schemeClr val="tx1"/>
                </a:solidFill>
              </a:rPr>
            </a:br>
            <a:r>
              <a:rPr lang="en-US" sz="1800" cap="none" dirty="0">
                <a:solidFill>
                  <a:schemeClr val="tx1"/>
                </a:solidFill>
              </a:rPr>
              <a:t>USP RS: 1) CHLORPHENIRAMINE EXT. RELEASE TAB. (single unit )</a:t>
            </a:r>
            <a:br>
              <a:rPr lang="en-US" sz="1800" cap="none" dirty="0">
                <a:solidFill>
                  <a:schemeClr val="tx1"/>
                </a:solidFill>
              </a:rPr>
            </a:br>
            <a:r>
              <a:rPr lang="en-US" sz="1800" cap="none" dirty="0">
                <a:solidFill>
                  <a:schemeClr val="tx1"/>
                </a:solidFill>
              </a:rPr>
              <a:t>                2)THEOPHYLLIN EXT. RELEASE TAB. (multiple unit )</a:t>
            </a:r>
          </a:p>
        </p:txBody>
      </p:sp>
      <p:sp>
        <p:nvSpPr>
          <p:cNvPr id="38915" name="Text Placeholder 2"/>
          <p:cNvSpPr>
            <a:spLocks noGrp="1"/>
          </p:cNvSpPr>
          <p:nvPr>
            <p:ph type="body" idx="1"/>
          </p:nvPr>
        </p:nvSpPr>
        <p:spPr>
          <a:xfrm>
            <a:off x="990600" y="457200"/>
            <a:ext cx="7504113" cy="457200"/>
          </a:xfrm>
        </p:spPr>
        <p:txBody>
          <a:bodyPr/>
          <a:lstStyle/>
          <a:p>
            <a:r>
              <a:rPr lang="en-US" b="1"/>
              <a:t>USP TYPE III : RECIPROCATING CYLINDER</a:t>
            </a:r>
            <a:endParaRPr lang="en-US"/>
          </a:p>
        </p:txBody>
      </p:sp>
      <p:sp>
        <p:nvSpPr>
          <p:cNvPr id="38916" name="Slide Number Placeholder 3"/>
          <p:cNvSpPr>
            <a:spLocks noGrp="1"/>
          </p:cNvSpPr>
          <p:nvPr>
            <p:ph type="sldNum" sz="quarter" idx="12"/>
          </p:nvPr>
        </p:nvSpPr>
        <p:spPr>
          <a:noFill/>
        </p:spPr>
        <p:txBody>
          <a:bodyPr/>
          <a:lstStyle/>
          <a:p>
            <a:fld id="{641CD82F-1ECF-4819-9FFC-941D2A7DE9A1}" type="slidenum">
              <a:rPr lang="en-US" smtClean="0"/>
              <a:pPr/>
              <a:t>22</a:t>
            </a:fld>
            <a:endParaRPr lang="en-US"/>
          </a:p>
        </p:txBody>
      </p:sp>
      <p:pic>
        <p:nvPicPr>
          <p:cNvPr id="38917" name="Picture 9"/>
          <p:cNvPicPr>
            <a:picLocks noChangeAspect="1" noChangeArrowheads="1"/>
          </p:cNvPicPr>
          <p:nvPr/>
        </p:nvPicPr>
        <p:blipFill>
          <a:blip r:embed="rId2"/>
          <a:srcRect/>
          <a:stretch>
            <a:fillRect/>
          </a:stretch>
        </p:blipFill>
        <p:spPr bwMode="auto">
          <a:xfrm>
            <a:off x="5410200" y="0"/>
            <a:ext cx="3276600" cy="533400"/>
          </a:xfrm>
          <a:prstGeom prst="rect">
            <a:avLst/>
          </a:prstGeom>
          <a:noFill/>
          <a:ln w="9525">
            <a:noFill/>
            <a:miter lim="800000"/>
            <a:headEnd/>
            <a:tailEnd/>
          </a:ln>
        </p:spPr>
      </p:pic>
    </p:spTree>
  </p:cSld>
  <p:clrMapOvr>
    <a:masterClrMapping/>
  </p:clrMapOvr>
  <p:transition spd="slow">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descr="USP 3 Schema ohne Beschriftung"/>
          <p:cNvPicPr>
            <a:picLocks noGrp="1" noChangeAspect="1" noChangeArrowheads="1"/>
          </p:cNvPicPr>
          <p:nvPr>
            <p:ph idx="1"/>
          </p:nvPr>
        </p:nvPicPr>
        <p:blipFill>
          <a:blip r:embed="rId2"/>
          <a:srcRect/>
          <a:stretch>
            <a:fillRect/>
          </a:stretch>
        </p:blipFill>
        <p:spPr>
          <a:xfrm>
            <a:off x="609600" y="609600"/>
            <a:ext cx="3536950" cy="3810000"/>
          </a:xfrm>
          <a:noFill/>
        </p:spPr>
      </p:pic>
      <p:sp>
        <p:nvSpPr>
          <p:cNvPr id="8" name="Slide Number Placeholder 4"/>
          <p:cNvSpPr>
            <a:spLocks noGrp="1"/>
          </p:cNvSpPr>
          <p:nvPr>
            <p:ph type="sldNum" sz="quarter" idx="12"/>
          </p:nvPr>
        </p:nvSpPr>
        <p:spPr/>
        <p:txBody>
          <a:bodyPr/>
          <a:lstStyle/>
          <a:p>
            <a:pPr>
              <a:defRPr/>
            </a:pPr>
            <a:fld id="{3A9CC9DF-1D65-4210-A444-8E728563F5A4}" type="slidenum">
              <a:rPr lang="en-US"/>
              <a:pPr>
                <a:defRPr/>
              </a:pPr>
              <a:t>23</a:t>
            </a:fld>
            <a:endParaRPr lang="en-US"/>
          </a:p>
        </p:txBody>
      </p:sp>
      <p:sp>
        <p:nvSpPr>
          <p:cNvPr id="25604" name="Rectangle 5"/>
          <p:cNvSpPr>
            <a:spLocks noChangeArrowheads="1"/>
          </p:cNvSpPr>
          <p:nvPr/>
        </p:nvSpPr>
        <p:spPr bwMode="auto">
          <a:xfrm>
            <a:off x="5257800" y="457200"/>
            <a:ext cx="3505200" cy="5616575"/>
          </a:xfrm>
          <a:prstGeom prst="rect">
            <a:avLst/>
          </a:prstGeom>
          <a:noFill/>
          <a:ln w="9525">
            <a:noFill/>
            <a:miter lim="800000"/>
            <a:headEnd/>
            <a:tailEnd/>
          </a:ln>
        </p:spPr>
        <p:txBody>
          <a:bodyPr>
            <a:spAutoFit/>
          </a:bodyPr>
          <a:lstStyle/>
          <a:p>
            <a:pPr eaLnBrk="1" hangingPunct="1"/>
            <a:r>
              <a:rPr lang="en-US" sz="2400">
                <a:solidFill>
                  <a:srgbClr val="FF33CC"/>
                </a:solidFill>
              </a:rPr>
              <a:t>USP Apparatus 3</a:t>
            </a:r>
            <a:br>
              <a:rPr lang="en-US" sz="2400">
                <a:solidFill>
                  <a:srgbClr val="FF33CC"/>
                </a:solidFill>
              </a:rPr>
            </a:br>
            <a:r>
              <a:rPr lang="en-US" sz="2400">
                <a:solidFill>
                  <a:srgbClr val="FF33CC"/>
                </a:solidFill>
              </a:rPr>
              <a:t>Reciprocating Cylinder</a:t>
            </a:r>
            <a:endParaRPr lang="de-DE" sz="2400">
              <a:latin typeface="Times New Roman" pitchFamily="18" charset="0"/>
            </a:endParaRPr>
          </a:p>
          <a:p>
            <a:pPr>
              <a:buFont typeface="Wingdings" pitchFamily="2" charset="2"/>
              <a:buChar char="Ø"/>
            </a:pPr>
            <a:r>
              <a:rPr lang="en-US" sz="2400"/>
              <a:t>Procedure:-</a:t>
            </a:r>
          </a:p>
          <a:p>
            <a:r>
              <a:rPr lang="en-US"/>
              <a:t>Place the dissolution medium in each vessel</a:t>
            </a:r>
          </a:p>
          <a:p>
            <a:endParaRPr lang="en-US"/>
          </a:p>
          <a:p>
            <a:r>
              <a:rPr lang="en-US"/>
              <a:t>                                                                       </a:t>
            </a:r>
          </a:p>
          <a:p>
            <a:r>
              <a:rPr lang="en-US"/>
              <a:t>Place 1 dosage form unit in each of the 6 reciprocating cylinder  </a:t>
            </a:r>
          </a:p>
          <a:p>
            <a:endParaRPr lang="en-US"/>
          </a:p>
          <a:p>
            <a:r>
              <a:rPr lang="en-US"/>
              <a:t>                                                                   During upward &amp; downward stroke reciprocating cylinder moves through a total distance of 9.9 to 10.1cm     </a:t>
            </a:r>
          </a:p>
          <a:p>
            <a:pPr lvl="1" eaLnBrk="1" hangingPunct="1"/>
            <a:endParaRPr lang="de-DE" sz="2400">
              <a:latin typeface="Times New Roman" pitchFamily="18" charset="0"/>
            </a:endParaRPr>
          </a:p>
          <a:p>
            <a:pPr>
              <a:lnSpc>
                <a:spcPct val="85000"/>
              </a:lnSpc>
              <a:spcBef>
                <a:spcPct val="50000"/>
              </a:spcBef>
              <a:spcAft>
                <a:spcPct val="50000"/>
              </a:spcAft>
            </a:pPr>
            <a:endParaRPr lang="de-DE" sz="2400" b="1">
              <a:solidFill>
                <a:srgbClr val="CC0066"/>
              </a:solidFill>
              <a:latin typeface="Times New Roman" pitchFamily="18" charset="0"/>
            </a:endParaRPr>
          </a:p>
        </p:txBody>
      </p:sp>
      <p:sp>
        <p:nvSpPr>
          <p:cNvPr id="25605" name="Rectangle 8"/>
          <p:cNvSpPr>
            <a:spLocks noChangeArrowheads="1"/>
          </p:cNvSpPr>
          <p:nvPr/>
        </p:nvSpPr>
        <p:spPr bwMode="auto">
          <a:xfrm>
            <a:off x="228600" y="4572000"/>
            <a:ext cx="4800600" cy="2014538"/>
          </a:xfrm>
          <a:prstGeom prst="rect">
            <a:avLst/>
          </a:prstGeom>
          <a:noFill/>
          <a:ln w="9525">
            <a:noFill/>
            <a:miter lim="800000"/>
            <a:headEnd/>
            <a:tailEnd/>
          </a:ln>
        </p:spPr>
        <p:txBody>
          <a:bodyPr>
            <a:spAutoFit/>
          </a:bodyPr>
          <a:lstStyle/>
          <a:p>
            <a:r>
              <a:rPr lang="de-DE" b="1"/>
              <a:t>Useful for:-</a:t>
            </a:r>
          </a:p>
          <a:p>
            <a:pPr lvl="1"/>
            <a:r>
              <a:rPr lang="en-US"/>
              <a:t>	Tablets</a:t>
            </a:r>
          </a:p>
          <a:p>
            <a:pPr lvl="1"/>
            <a:r>
              <a:rPr lang="en-US"/>
              <a:t>	Beads</a:t>
            </a:r>
          </a:p>
          <a:p>
            <a:pPr lvl="1"/>
            <a:r>
              <a:rPr lang="en-US"/>
              <a:t>	Controlled release</a:t>
            </a:r>
          </a:p>
          <a:p>
            <a:pPr lvl="1"/>
            <a:r>
              <a:rPr lang="en-US"/>
              <a:t>	Formulation.</a:t>
            </a:r>
            <a:endParaRPr lang="de-DE"/>
          </a:p>
          <a:p>
            <a:r>
              <a:rPr lang="de-DE" b="1"/>
              <a:t>Standard volume:-</a:t>
            </a:r>
          </a:p>
          <a:p>
            <a:pPr lvl="1"/>
            <a:r>
              <a:rPr lang="de-DE"/>
              <a:t>	200-250 ml per station</a:t>
            </a:r>
            <a:endParaRPr lang="en-US"/>
          </a:p>
        </p:txBody>
      </p:sp>
      <p:sp>
        <p:nvSpPr>
          <p:cNvPr id="25606" name="AutoShape 9"/>
          <p:cNvSpPr>
            <a:spLocks noChangeArrowheads="1"/>
          </p:cNvSpPr>
          <p:nvPr/>
        </p:nvSpPr>
        <p:spPr bwMode="auto">
          <a:xfrm>
            <a:off x="6629400" y="2133600"/>
            <a:ext cx="381000" cy="457200"/>
          </a:xfrm>
          <a:prstGeom prst="downArrow">
            <a:avLst>
              <a:gd name="adj1" fmla="val 50000"/>
              <a:gd name="adj2" fmla="val 30000"/>
            </a:avLst>
          </a:prstGeom>
          <a:solidFill>
            <a:schemeClr val="accent1"/>
          </a:solidFill>
          <a:ln w="9525">
            <a:solidFill>
              <a:schemeClr val="tx1"/>
            </a:solidFill>
            <a:miter lim="800000"/>
            <a:headEnd/>
            <a:tailEnd/>
          </a:ln>
        </p:spPr>
        <p:txBody>
          <a:bodyPr wrap="none" anchor="ctr"/>
          <a:lstStyle/>
          <a:p>
            <a:endParaRPr lang="en-US"/>
          </a:p>
        </p:txBody>
      </p:sp>
      <p:sp>
        <p:nvSpPr>
          <p:cNvPr id="25607" name="AutoShape 10"/>
          <p:cNvSpPr>
            <a:spLocks noChangeArrowheads="1"/>
          </p:cNvSpPr>
          <p:nvPr/>
        </p:nvSpPr>
        <p:spPr bwMode="auto">
          <a:xfrm>
            <a:off x="6629400" y="3124200"/>
            <a:ext cx="457200"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pic>
        <p:nvPicPr>
          <p:cNvPr id="9" name="Picture 12" descr="CALEVA Bio Dis USP Method 3"/>
          <p:cNvPicPr>
            <a:picLocks noChangeAspect="1" noChangeArrowheads="1"/>
          </p:cNvPicPr>
          <p:nvPr/>
        </p:nvPicPr>
        <p:blipFill>
          <a:blip r:embed="rId3" cstate="print"/>
          <a:srcRect/>
          <a:stretch>
            <a:fillRect/>
          </a:stretch>
        </p:blipFill>
        <p:spPr bwMode="auto">
          <a:xfrm>
            <a:off x="4876800" y="4495800"/>
            <a:ext cx="2598738" cy="2080012"/>
          </a:xfrm>
          <a:prstGeom prst="rect">
            <a:avLst/>
          </a:prstGeom>
          <a:noFill/>
          <a:ln w="9525">
            <a:noFill/>
            <a:miter lim="800000"/>
            <a:headEnd/>
            <a:tailEnd/>
          </a:ln>
        </p:spPr>
      </p:pic>
    </p:spTree>
  </p:cSld>
  <p:clrMapOvr>
    <a:masterClrMapping/>
  </p:clrMapOvr>
  <p:transition spd="slow">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4" descr="USP4_DFZ60T"/>
          <p:cNvPicPr>
            <a:picLocks noGrp="1" noChangeAspect="1" noChangeArrowheads="1"/>
          </p:cNvPicPr>
          <p:nvPr>
            <p:ph idx="1"/>
          </p:nvPr>
        </p:nvPicPr>
        <p:blipFill>
          <a:blip r:embed="rId2"/>
          <a:srcRect/>
          <a:stretch>
            <a:fillRect/>
          </a:stretch>
        </p:blipFill>
        <p:spPr>
          <a:xfrm>
            <a:off x="304800" y="1447800"/>
            <a:ext cx="4343400" cy="4572000"/>
          </a:xfrm>
          <a:noFill/>
        </p:spPr>
      </p:pic>
      <p:sp>
        <p:nvSpPr>
          <p:cNvPr id="6" name="Slide Number Placeholder 4"/>
          <p:cNvSpPr>
            <a:spLocks noGrp="1"/>
          </p:cNvSpPr>
          <p:nvPr>
            <p:ph type="sldNum" sz="quarter" idx="12"/>
          </p:nvPr>
        </p:nvSpPr>
        <p:spPr/>
        <p:txBody>
          <a:bodyPr/>
          <a:lstStyle/>
          <a:p>
            <a:pPr>
              <a:defRPr/>
            </a:pPr>
            <a:fld id="{D0813858-D9FF-4314-B8BF-6E3AD1810EF7}" type="slidenum">
              <a:rPr lang="en-US"/>
              <a:pPr>
                <a:defRPr/>
              </a:pPr>
              <a:t>24</a:t>
            </a:fld>
            <a:endParaRPr lang="en-US"/>
          </a:p>
        </p:txBody>
      </p:sp>
      <p:pic>
        <p:nvPicPr>
          <p:cNvPr id="26629" name="Picture 5" descr="DFZ60 u HKP 60"/>
          <p:cNvPicPr>
            <a:picLocks noChangeAspect="1" noChangeArrowheads="1"/>
          </p:cNvPicPr>
          <p:nvPr/>
        </p:nvPicPr>
        <p:blipFill>
          <a:blip r:embed="rId3"/>
          <a:srcRect/>
          <a:stretch>
            <a:fillRect/>
          </a:stretch>
        </p:blipFill>
        <p:spPr bwMode="auto">
          <a:xfrm>
            <a:off x="4697413" y="1752600"/>
            <a:ext cx="4446587" cy="4078288"/>
          </a:xfrm>
          <a:prstGeom prst="rect">
            <a:avLst/>
          </a:prstGeom>
          <a:noFill/>
          <a:ln w="9525">
            <a:noFill/>
            <a:miter lim="800000"/>
            <a:headEnd/>
            <a:tailEnd/>
          </a:ln>
        </p:spPr>
      </p:pic>
      <p:sp>
        <p:nvSpPr>
          <p:cNvPr id="7" name="Title 1"/>
          <p:cNvSpPr txBox="1">
            <a:spLocks/>
          </p:cNvSpPr>
          <p:nvPr/>
        </p:nvSpPr>
        <p:spPr bwMode="auto">
          <a:xfrm>
            <a:off x="1143000" y="609600"/>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1" hangingPunct="0">
              <a:lnSpc>
                <a:spcPct val="100000"/>
              </a:lnSpc>
              <a:spcBef>
                <a:spcPct val="0"/>
              </a:spcBef>
              <a:spcAft>
                <a:spcPct val="0"/>
              </a:spcAft>
              <a:buClrTx/>
              <a:buSzTx/>
              <a:buFontTx/>
              <a:buNone/>
              <a:tabLst/>
              <a:defRPr/>
            </a:pPr>
            <a:r>
              <a:rPr kumimoji="1" lang="en-US" sz="2400" b="1" i="0" u="none" strike="noStrike" kern="0" cap="none" spc="0" normalizeH="0" baseline="0" noProof="0" dirty="0">
                <a:ln>
                  <a:noFill/>
                </a:ln>
                <a:solidFill>
                  <a:schemeClr val="tx1"/>
                </a:solidFill>
                <a:effectLst/>
                <a:uLnTx/>
                <a:uFillTx/>
                <a:latin typeface="+mj-lt"/>
                <a:ea typeface="+mj-ea"/>
                <a:cs typeface="+mj-cs"/>
              </a:rPr>
              <a:t>USP TYPE- IV  :   FLOW THROUGH CELL</a:t>
            </a:r>
          </a:p>
        </p:txBody>
      </p:sp>
    </p:spTree>
  </p:cSld>
  <p:clrMapOvr>
    <a:masterClrMapping/>
  </p:clrMapOvr>
  <p:transition spd="slow">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914400" y="457200"/>
            <a:ext cx="7772400" cy="762000"/>
          </a:xfrm>
        </p:spPr>
        <p:txBody>
          <a:bodyPr/>
          <a:lstStyle/>
          <a:p>
            <a:pPr algn="l"/>
            <a:r>
              <a:rPr lang="en-US" sz="2400" b="1" dirty="0">
                <a:solidFill>
                  <a:schemeClr val="tx1"/>
                </a:solidFill>
              </a:rPr>
              <a:t>USP TYPE- IV  :   FLOW THROUGH CELL</a:t>
            </a:r>
          </a:p>
        </p:txBody>
      </p:sp>
      <p:sp>
        <p:nvSpPr>
          <p:cNvPr id="39939" name="Slide Number Placeholder 3"/>
          <p:cNvSpPr>
            <a:spLocks noGrp="1"/>
          </p:cNvSpPr>
          <p:nvPr>
            <p:ph type="sldNum" sz="quarter" idx="12"/>
          </p:nvPr>
        </p:nvSpPr>
        <p:spPr>
          <a:noFill/>
        </p:spPr>
        <p:txBody>
          <a:bodyPr/>
          <a:lstStyle/>
          <a:p>
            <a:fld id="{301BB74E-BB6C-4FA8-B4C8-03DD69A3B7CB}" type="slidenum">
              <a:rPr lang="en-US" smtClean="0"/>
              <a:pPr/>
              <a:t>25</a:t>
            </a:fld>
            <a:endParaRPr lang="en-US"/>
          </a:p>
        </p:txBody>
      </p:sp>
      <p:pic>
        <p:nvPicPr>
          <p:cNvPr id="39940" name="Picture 4"/>
          <p:cNvPicPr>
            <a:picLocks noChangeAspect="1" noChangeArrowheads="1"/>
          </p:cNvPicPr>
          <p:nvPr/>
        </p:nvPicPr>
        <p:blipFill>
          <a:blip r:embed="rId2"/>
          <a:srcRect/>
          <a:stretch>
            <a:fillRect/>
          </a:stretch>
        </p:blipFill>
        <p:spPr bwMode="auto">
          <a:xfrm>
            <a:off x="685800" y="1066800"/>
            <a:ext cx="7924800" cy="2438400"/>
          </a:xfrm>
          <a:prstGeom prst="rect">
            <a:avLst/>
          </a:prstGeom>
          <a:noFill/>
          <a:ln w="9525">
            <a:solidFill>
              <a:schemeClr val="tx1"/>
            </a:solidFill>
            <a:miter lim="800000"/>
            <a:headEnd/>
            <a:tailEnd/>
          </a:ln>
        </p:spPr>
      </p:pic>
      <p:pic>
        <p:nvPicPr>
          <p:cNvPr id="39941" name="Picture 9"/>
          <p:cNvPicPr>
            <a:picLocks noChangeAspect="1" noChangeArrowheads="1"/>
          </p:cNvPicPr>
          <p:nvPr/>
        </p:nvPicPr>
        <p:blipFill>
          <a:blip r:embed="rId3"/>
          <a:srcRect/>
          <a:stretch>
            <a:fillRect/>
          </a:stretch>
        </p:blipFill>
        <p:spPr bwMode="auto">
          <a:xfrm>
            <a:off x="5410200" y="0"/>
            <a:ext cx="3276600" cy="685800"/>
          </a:xfrm>
          <a:prstGeom prst="rect">
            <a:avLst/>
          </a:prstGeom>
          <a:noFill/>
          <a:ln w="9525">
            <a:noFill/>
            <a:miter lim="800000"/>
            <a:headEnd/>
            <a:tailEnd/>
          </a:ln>
        </p:spPr>
      </p:pic>
      <p:pic>
        <p:nvPicPr>
          <p:cNvPr id="39942" name="Picture 7"/>
          <p:cNvPicPr>
            <a:picLocks noChangeAspect="1" noChangeArrowheads="1"/>
          </p:cNvPicPr>
          <p:nvPr/>
        </p:nvPicPr>
        <p:blipFill>
          <a:blip r:embed="rId4"/>
          <a:srcRect/>
          <a:stretch>
            <a:fillRect/>
          </a:stretch>
        </p:blipFill>
        <p:spPr bwMode="auto">
          <a:xfrm>
            <a:off x="4114800" y="3581400"/>
            <a:ext cx="2133600" cy="2590800"/>
          </a:xfrm>
          <a:prstGeom prst="rect">
            <a:avLst/>
          </a:prstGeom>
          <a:noFill/>
          <a:ln w="9525">
            <a:noFill/>
            <a:miter lim="800000"/>
            <a:headEnd/>
            <a:tailEnd/>
          </a:ln>
        </p:spPr>
      </p:pic>
      <p:sp>
        <p:nvSpPr>
          <p:cNvPr id="7" name="TextBox 6"/>
          <p:cNvSpPr txBox="1"/>
          <p:nvPr/>
        </p:nvSpPr>
        <p:spPr>
          <a:xfrm>
            <a:off x="381000" y="6172200"/>
            <a:ext cx="8382000" cy="584775"/>
          </a:xfrm>
          <a:prstGeom prst="rect">
            <a:avLst/>
          </a:prstGeom>
          <a:noFill/>
        </p:spPr>
        <p:txBody>
          <a:bodyPr wrap="square" rtlCol="0">
            <a:spAutoFit/>
          </a:bodyPr>
          <a:lstStyle/>
          <a:p>
            <a:r>
              <a:rPr lang="en-US" b="1" dirty="0"/>
              <a:t>Reservoir for dissolution medium and pump that forces diss. Medium through the cell holding sample</a:t>
            </a:r>
          </a:p>
        </p:txBody>
      </p:sp>
    </p:spTree>
  </p:cSld>
  <p:clrMapOvr>
    <a:masterClrMapping/>
  </p:clrMapOvr>
  <p:transition spd="slow">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722313" y="1219200"/>
            <a:ext cx="7772400" cy="5334000"/>
          </a:xfrm>
        </p:spPr>
        <p:txBody>
          <a:bodyPr/>
          <a:lstStyle/>
          <a:p>
            <a:r>
              <a:rPr lang="en-US" sz="1800" cap="none" dirty="0">
                <a:solidFill>
                  <a:schemeClr val="tx1"/>
                </a:solidFill>
              </a:rPr>
              <a:t>Std . Cell Diameter -12mm and 22.6 mm.</a:t>
            </a:r>
            <a:br>
              <a:rPr lang="en-US" sz="1800" cap="none" dirty="0">
                <a:solidFill>
                  <a:schemeClr val="tx1"/>
                </a:solidFill>
              </a:rPr>
            </a:br>
            <a:br>
              <a:rPr lang="en-US" sz="1800" cap="none" dirty="0">
                <a:solidFill>
                  <a:schemeClr val="tx1"/>
                </a:solidFill>
              </a:rPr>
            </a:br>
            <a:r>
              <a:rPr lang="en-US" sz="1800" cap="none" dirty="0">
                <a:solidFill>
                  <a:schemeClr val="tx1"/>
                </a:solidFill>
              </a:rPr>
              <a:t>Std .flow Rate- 4 ,8, 16 ml/min.</a:t>
            </a:r>
            <a:br>
              <a:rPr lang="en-US" sz="1800" cap="none" dirty="0">
                <a:solidFill>
                  <a:schemeClr val="tx1"/>
                </a:solidFill>
              </a:rPr>
            </a:br>
            <a:br>
              <a:rPr lang="en-US" sz="1800" cap="none" dirty="0">
                <a:solidFill>
                  <a:schemeClr val="tx1"/>
                </a:solidFill>
              </a:rPr>
            </a:br>
            <a:r>
              <a:rPr lang="en-US" sz="1800" cap="none" dirty="0">
                <a:solidFill>
                  <a:schemeClr val="tx1"/>
                </a:solidFill>
              </a:rPr>
              <a:t>Std .pump delivery range- 240-960 ml/hr.</a:t>
            </a:r>
            <a:br>
              <a:rPr lang="en-US" sz="1800" cap="none" dirty="0">
                <a:solidFill>
                  <a:schemeClr val="tx1"/>
                </a:solidFill>
              </a:rPr>
            </a:br>
            <a:br>
              <a:rPr lang="en-US" sz="1800" cap="none" dirty="0">
                <a:solidFill>
                  <a:schemeClr val="tx1"/>
                </a:solidFill>
              </a:rPr>
            </a:br>
            <a:r>
              <a:rPr lang="en-US" sz="1800" cap="none" dirty="0">
                <a:solidFill>
                  <a:schemeClr val="tx1"/>
                </a:solidFill>
              </a:rPr>
              <a:t>Sieve size- 40 mesh.</a:t>
            </a:r>
            <a:br>
              <a:rPr lang="en-US" sz="1800" cap="none" dirty="0">
                <a:solidFill>
                  <a:schemeClr val="tx1"/>
                </a:solidFill>
              </a:rPr>
            </a:br>
            <a:br>
              <a:rPr lang="en-US" sz="1800" cap="none" dirty="0">
                <a:solidFill>
                  <a:schemeClr val="tx1"/>
                </a:solidFill>
              </a:rPr>
            </a:br>
            <a:r>
              <a:rPr lang="en-US" sz="1800" cap="none" dirty="0">
                <a:solidFill>
                  <a:schemeClr val="tx1"/>
                </a:solidFill>
              </a:rPr>
              <a:t>The bottom is filled with small glass beads of about 1mm diameter with one </a:t>
            </a:r>
            <a:br>
              <a:rPr lang="en-US" sz="1800" cap="none" dirty="0">
                <a:solidFill>
                  <a:schemeClr val="tx1"/>
                </a:solidFill>
              </a:rPr>
            </a:br>
            <a:r>
              <a:rPr lang="en-US" sz="1800" cap="none" dirty="0">
                <a:solidFill>
                  <a:schemeClr val="tx1"/>
                </a:solidFill>
              </a:rPr>
              <a:t>bead of  about 5 mm diameter ( </a:t>
            </a:r>
            <a:r>
              <a:rPr lang="en-US" sz="1800" cap="none" dirty="0">
                <a:solidFill>
                  <a:srgbClr val="FF0000"/>
                </a:solidFill>
              </a:rPr>
              <a:t>RUBY BALL </a:t>
            </a:r>
            <a:r>
              <a:rPr lang="en-US" sz="1800" cap="none" dirty="0">
                <a:solidFill>
                  <a:schemeClr val="tx1"/>
                </a:solidFill>
              </a:rPr>
              <a:t>) to protect the fluid entry tube.</a:t>
            </a:r>
            <a:br>
              <a:rPr lang="en-US" sz="1800" cap="none" dirty="0">
                <a:solidFill>
                  <a:schemeClr val="tx1"/>
                </a:solidFill>
              </a:rPr>
            </a:br>
            <a:br>
              <a:rPr lang="en-US" sz="1800" cap="none" dirty="0">
                <a:solidFill>
                  <a:schemeClr val="tx1"/>
                </a:solidFill>
              </a:rPr>
            </a:br>
            <a:r>
              <a:rPr lang="en-US" sz="1800" cap="none" dirty="0">
                <a:solidFill>
                  <a:schemeClr val="tx1"/>
                </a:solidFill>
              </a:rPr>
              <a:t>TEMP.-37± 0.5 ºC. </a:t>
            </a:r>
            <a:br>
              <a:rPr lang="en-US" sz="1800" cap="none" dirty="0">
                <a:solidFill>
                  <a:schemeClr val="tx1"/>
                </a:solidFill>
              </a:rPr>
            </a:br>
            <a:br>
              <a:rPr lang="en-US" sz="1800" cap="none" dirty="0">
                <a:solidFill>
                  <a:schemeClr val="tx1"/>
                </a:solidFill>
              </a:rPr>
            </a:br>
            <a:r>
              <a:rPr lang="en-US" sz="1800" cap="none" dirty="0">
                <a:solidFill>
                  <a:schemeClr val="tx1"/>
                </a:solidFill>
              </a:rPr>
              <a:t>ADVANTAGES : It permits convenience of  changing pH during disso. Test.</a:t>
            </a:r>
            <a:br>
              <a:rPr lang="en-US" sz="1800" cap="none" dirty="0">
                <a:solidFill>
                  <a:schemeClr val="tx1"/>
                </a:solidFill>
              </a:rPr>
            </a:br>
            <a:r>
              <a:rPr lang="en-US" sz="1800" cap="none" dirty="0">
                <a:solidFill>
                  <a:schemeClr val="tx1"/>
                </a:solidFill>
              </a:rPr>
              <a:t>                               Each time the released drug particles came in contact with   </a:t>
            </a:r>
            <a:br>
              <a:rPr lang="en-US" sz="1800" cap="none" dirty="0">
                <a:solidFill>
                  <a:schemeClr val="tx1"/>
                </a:solidFill>
              </a:rPr>
            </a:br>
            <a:r>
              <a:rPr lang="en-US" sz="1800" cap="none" dirty="0">
                <a:solidFill>
                  <a:schemeClr val="tx1"/>
                </a:solidFill>
              </a:rPr>
              <a:t>                               the fresh solvent .</a:t>
            </a:r>
            <a:br>
              <a:rPr lang="en-US" sz="1800" cap="none" dirty="0">
                <a:solidFill>
                  <a:schemeClr val="tx1"/>
                </a:solidFill>
              </a:rPr>
            </a:br>
            <a:br>
              <a:rPr lang="en-US" sz="1800" cap="none" dirty="0">
                <a:solidFill>
                  <a:schemeClr val="tx1"/>
                </a:solidFill>
              </a:rPr>
            </a:br>
            <a:r>
              <a:rPr lang="en-US" sz="1800" cap="none" dirty="0">
                <a:solidFill>
                  <a:schemeClr val="tx1"/>
                </a:solidFill>
              </a:rPr>
              <a:t>                </a:t>
            </a:r>
          </a:p>
        </p:txBody>
      </p:sp>
      <p:sp>
        <p:nvSpPr>
          <p:cNvPr id="40963" name="Text Placeholder 2"/>
          <p:cNvSpPr>
            <a:spLocks noGrp="1"/>
          </p:cNvSpPr>
          <p:nvPr>
            <p:ph type="body" idx="1"/>
          </p:nvPr>
        </p:nvSpPr>
        <p:spPr>
          <a:xfrm>
            <a:off x="914400" y="533400"/>
            <a:ext cx="7580313" cy="533400"/>
          </a:xfrm>
        </p:spPr>
        <p:txBody>
          <a:bodyPr/>
          <a:lstStyle/>
          <a:p>
            <a:r>
              <a:rPr lang="en-US" b="1"/>
              <a:t>USP TYPE- IV  :   FLOW THROUGH CELL</a:t>
            </a:r>
            <a:endParaRPr lang="en-US"/>
          </a:p>
        </p:txBody>
      </p:sp>
      <p:sp>
        <p:nvSpPr>
          <p:cNvPr id="40964" name="Slide Number Placeholder 3"/>
          <p:cNvSpPr>
            <a:spLocks noGrp="1"/>
          </p:cNvSpPr>
          <p:nvPr>
            <p:ph type="sldNum" sz="quarter" idx="12"/>
          </p:nvPr>
        </p:nvSpPr>
        <p:spPr>
          <a:noFill/>
        </p:spPr>
        <p:txBody>
          <a:bodyPr/>
          <a:lstStyle/>
          <a:p>
            <a:fld id="{ADAAA9E6-F845-4328-BE7E-C35A7CC24809}" type="slidenum">
              <a:rPr lang="en-US" smtClean="0"/>
              <a:pPr/>
              <a:t>26</a:t>
            </a:fld>
            <a:endParaRPr lang="en-US"/>
          </a:p>
        </p:txBody>
      </p:sp>
      <p:pic>
        <p:nvPicPr>
          <p:cNvPr id="40965" name="Picture 9"/>
          <p:cNvPicPr>
            <a:picLocks noChangeAspect="1" noChangeArrowheads="1"/>
          </p:cNvPicPr>
          <p:nvPr/>
        </p:nvPicPr>
        <p:blipFill>
          <a:blip r:embed="rId2"/>
          <a:srcRect/>
          <a:stretch>
            <a:fillRect/>
          </a:stretch>
        </p:blipFill>
        <p:spPr bwMode="auto">
          <a:xfrm>
            <a:off x="5410200" y="0"/>
            <a:ext cx="3276600" cy="533400"/>
          </a:xfrm>
          <a:prstGeom prst="rect">
            <a:avLst/>
          </a:prstGeom>
          <a:noFill/>
          <a:ln w="9525">
            <a:noFill/>
            <a:miter lim="800000"/>
            <a:headEnd/>
            <a:tailEnd/>
          </a:ln>
        </p:spPr>
      </p:pic>
    </p:spTree>
  </p:cSld>
  <p:clrMapOvr>
    <a:masterClrMapping/>
  </p:clrMapOvr>
  <p:transition spd="slow">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685800"/>
            <a:ext cx="8229600" cy="1371600"/>
          </a:xfrm>
        </p:spPr>
        <p:txBody>
          <a:bodyPr/>
          <a:lstStyle/>
          <a:p>
            <a:pPr eaLnBrk="1" hangingPunct="1"/>
            <a:r>
              <a:rPr lang="en-US" sz="2500" i="1" u="sng">
                <a:latin typeface="Arial Black" pitchFamily="34" charset="0"/>
              </a:rPr>
              <a:t>FLOW-THROUGH CELL APPARATUS</a:t>
            </a:r>
            <a:br>
              <a:rPr lang="en-US" sz="2500" b="1"/>
            </a:br>
            <a:endParaRPr lang="en-US" sz="2500" b="1"/>
          </a:p>
        </p:txBody>
      </p:sp>
      <p:sp>
        <p:nvSpPr>
          <p:cNvPr id="28675" name="Rectangle 3"/>
          <p:cNvSpPr>
            <a:spLocks noGrp="1" noChangeArrowheads="1"/>
          </p:cNvSpPr>
          <p:nvPr>
            <p:ph idx="1"/>
          </p:nvPr>
        </p:nvSpPr>
        <p:spPr>
          <a:xfrm>
            <a:off x="914400" y="1295400"/>
            <a:ext cx="7467600" cy="3200400"/>
          </a:xfrm>
          <a:ln>
            <a:solidFill>
              <a:schemeClr val="tx1"/>
            </a:solidFill>
          </a:ln>
        </p:spPr>
        <p:txBody>
          <a:bodyPr/>
          <a:lstStyle/>
          <a:p>
            <a:pPr algn="just" eaLnBrk="1" hangingPunct="1">
              <a:lnSpc>
                <a:spcPct val="80000"/>
              </a:lnSpc>
            </a:pPr>
            <a:r>
              <a:rPr lang="en-US" sz="2000" b="1" dirty="0"/>
              <a:t>Procedure:-</a:t>
            </a:r>
          </a:p>
          <a:p>
            <a:pPr algn="just" eaLnBrk="1" hangingPunct="1">
              <a:lnSpc>
                <a:spcPct val="80000"/>
              </a:lnSpc>
              <a:buFont typeface="Wingdings" pitchFamily="2" charset="2"/>
              <a:buNone/>
            </a:pPr>
            <a:r>
              <a:rPr lang="en-US" sz="2000" dirty="0"/>
              <a:t>    </a:t>
            </a:r>
            <a:r>
              <a:rPr lang="en-US" sz="1800" dirty="0">
                <a:latin typeface="Arial" charset="0"/>
              </a:rPr>
              <a:t>Place dissolution medium in vessel            </a:t>
            </a:r>
          </a:p>
          <a:p>
            <a:pPr algn="just" eaLnBrk="1" hangingPunct="1">
              <a:lnSpc>
                <a:spcPct val="80000"/>
              </a:lnSpc>
              <a:buFont typeface="Wingdings" pitchFamily="2" charset="2"/>
              <a:buNone/>
            </a:pPr>
            <a:r>
              <a:rPr lang="en-US" sz="1800" dirty="0">
                <a:latin typeface="Arial" charset="0"/>
              </a:rPr>
              <a:t>                                                      </a:t>
            </a:r>
          </a:p>
          <a:p>
            <a:pPr algn="just" eaLnBrk="1" hangingPunct="1">
              <a:lnSpc>
                <a:spcPct val="80000"/>
              </a:lnSpc>
              <a:buFont typeface="Wingdings" pitchFamily="2" charset="2"/>
              <a:buNone/>
            </a:pPr>
            <a:r>
              <a:rPr lang="en-US" sz="1800" dirty="0">
                <a:latin typeface="Arial" charset="0"/>
              </a:rPr>
              <a:t>                                                    </a:t>
            </a:r>
          </a:p>
          <a:p>
            <a:pPr algn="just" eaLnBrk="1" hangingPunct="1">
              <a:lnSpc>
                <a:spcPct val="80000"/>
              </a:lnSpc>
              <a:buFont typeface="Wingdings" pitchFamily="2" charset="2"/>
              <a:buNone/>
            </a:pPr>
            <a:r>
              <a:rPr lang="en-US" sz="1800" dirty="0">
                <a:latin typeface="Arial" charset="0"/>
              </a:rPr>
              <a:t>    Place glass beads of a suitable size,0.9-1mm in </a:t>
            </a:r>
            <a:r>
              <a:rPr lang="en-US" sz="1800" dirty="0" err="1">
                <a:latin typeface="Arial" charset="0"/>
              </a:rPr>
              <a:t>diameter,with</a:t>
            </a:r>
            <a:r>
              <a:rPr lang="en-US" sz="1800" dirty="0">
                <a:latin typeface="Arial" charset="0"/>
              </a:rPr>
              <a:t> 1 bead of 4.5-5.5mm in diameter at the bottom of the cone to protect fluid </a:t>
            </a:r>
          </a:p>
          <a:p>
            <a:pPr algn="just" eaLnBrk="1" hangingPunct="1">
              <a:lnSpc>
                <a:spcPct val="80000"/>
              </a:lnSpc>
              <a:buFont typeface="Wingdings" pitchFamily="2" charset="2"/>
              <a:buNone/>
            </a:pPr>
            <a:r>
              <a:rPr lang="en-US" sz="1800" dirty="0">
                <a:latin typeface="Arial" charset="0"/>
              </a:rPr>
              <a:t>	entry of the tube.</a:t>
            </a:r>
          </a:p>
          <a:p>
            <a:pPr algn="just" eaLnBrk="1" hangingPunct="1">
              <a:lnSpc>
                <a:spcPct val="80000"/>
              </a:lnSpc>
              <a:buFont typeface="Wingdings" pitchFamily="2" charset="2"/>
              <a:buNone/>
            </a:pPr>
            <a:r>
              <a:rPr lang="en-US" sz="1800" dirty="0">
                <a:latin typeface="Arial" charset="0"/>
              </a:rPr>
              <a:t>                                                           </a:t>
            </a:r>
          </a:p>
          <a:p>
            <a:pPr algn="just" eaLnBrk="1" hangingPunct="1">
              <a:lnSpc>
                <a:spcPct val="80000"/>
              </a:lnSpc>
              <a:buFont typeface="Wingdings" pitchFamily="2" charset="2"/>
              <a:buNone/>
            </a:pPr>
            <a:endParaRPr lang="en-US" sz="1800" dirty="0">
              <a:latin typeface="Arial" charset="0"/>
            </a:endParaRPr>
          </a:p>
          <a:p>
            <a:pPr algn="just" eaLnBrk="1" hangingPunct="1">
              <a:lnSpc>
                <a:spcPct val="80000"/>
              </a:lnSpc>
              <a:buFont typeface="Wingdings" pitchFamily="2" charset="2"/>
              <a:buNone/>
            </a:pPr>
            <a:r>
              <a:rPr lang="en-US" sz="1800" dirty="0">
                <a:latin typeface="Arial" charset="0"/>
              </a:rPr>
              <a:t>    Warm the dissolution medium &amp; introduce it through the bottom of the cell using a pump to obtain suitable continuous flow at specific rate. </a:t>
            </a:r>
          </a:p>
        </p:txBody>
      </p:sp>
      <p:sp>
        <p:nvSpPr>
          <p:cNvPr id="7" name="Slide Number Placeholder 4"/>
          <p:cNvSpPr>
            <a:spLocks noGrp="1"/>
          </p:cNvSpPr>
          <p:nvPr>
            <p:ph type="sldNum" sz="quarter" idx="12"/>
          </p:nvPr>
        </p:nvSpPr>
        <p:spPr/>
        <p:txBody>
          <a:bodyPr/>
          <a:lstStyle/>
          <a:p>
            <a:pPr>
              <a:defRPr/>
            </a:pPr>
            <a:fld id="{A9EBE156-1E10-4A2A-9467-ED0D89FBA4BE}" type="slidenum">
              <a:rPr lang="en-US"/>
              <a:pPr>
                <a:defRPr/>
              </a:pPr>
              <a:t>27</a:t>
            </a:fld>
            <a:endParaRPr lang="en-US"/>
          </a:p>
        </p:txBody>
      </p:sp>
      <p:sp>
        <p:nvSpPr>
          <p:cNvPr id="28677" name="AutoShape 4"/>
          <p:cNvSpPr>
            <a:spLocks noChangeArrowheads="1"/>
          </p:cNvSpPr>
          <p:nvPr/>
        </p:nvSpPr>
        <p:spPr bwMode="auto">
          <a:xfrm>
            <a:off x="2743200" y="1828800"/>
            <a:ext cx="381000" cy="609600"/>
          </a:xfrm>
          <a:prstGeom prst="down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n-US"/>
          </a:p>
        </p:txBody>
      </p:sp>
      <p:sp>
        <p:nvSpPr>
          <p:cNvPr id="28678" name="AutoShape 5"/>
          <p:cNvSpPr>
            <a:spLocks noChangeArrowheads="1"/>
          </p:cNvSpPr>
          <p:nvPr/>
        </p:nvSpPr>
        <p:spPr bwMode="auto">
          <a:xfrm>
            <a:off x="2743200" y="3127771"/>
            <a:ext cx="381000" cy="602457"/>
          </a:xfrm>
          <a:prstGeom prst="downArrow">
            <a:avLst>
              <a:gd name="adj1" fmla="val 50000"/>
              <a:gd name="adj2" fmla="val 49063"/>
            </a:avLst>
          </a:prstGeom>
          <a:solidFill>
            <a:schemeClr val="accent1"/>
          </a:solidFill>
          <a:ln w="9525">
            <a:solidFill>
              <a:schemeClr val="tx1"/>
            </a:solidFill>
            <a:miter lim="800000"/>
            <a:headEnd/>
            <a:tailEnd/>
          </a:ln>
        </p:spPr>
        <p:txBody>
          <a:bodyPr wrap="none" anchor="ctr"/>
          <a:lstStyle/>
          <a:p>
            <a:endParaRPr lang="en-US"/>
          </a:p>
        </p:txBody>
      </p:sp>
      <p:pic>
        <p:nvPicPr>
          <p:cNvPr id="8" name="Picture 5" descr="DFZ60 u HKP 60"/>
          <p:cNvPicPr>
            <a:picLocks noChangeAspect="1" noChangeArrowheads="1"/>
          </p:cNvPicPr>
          <p:nvPr/>
        </p:nvPicPr>
        <p:blipFill>
          <a:blip r:embed="rId2"/>
          <a:srcRect/>
          <a:stretch>
            <a:fillRect/>
          </a:stretch>
        </p:blipFill>
        <p:spPr bwMode="auto">
          <a:xfrm>
            <a:off x="3581400" y="4317260"/>
            <a:ext cx="2770187" cy="2540740"/>
          </a:xfrm>
          <a:prstGeom prst="rect">
            <a:avLst/>
          </a:prstGeom>
          <a:noFill/>
          <a:ln w="9525">
            <a:noFill/>
            <a:miter lim="800000"/>
            <a:headEnd/>
            <a:tailEnd/>
          </a:ln>
        </p:spPr>
      </p:pic>
    </p:spTree>
  </p:cSld>
  <p:clrMapOvr>
    <a:masterClrMapping/>
  </p:clrMapOvr>
  <p:transition spd="slow">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066800" y="533400"/>
            <a:ext cx="7620000" cy="457200"/>
          </a:xfrm>
        </p:spPr>
        <p:txBody>
          <a:bodyPr/>
          <a:lstStyle/>
          <a:p>
            <a:pPr algn="l"/>
            <a:r>
              <a:rPr lang="en-US" sz="2400" b="1">
                <a:solidFill>
                  <a:schemeClr val="tx1"/>
                </a:solidFill>
              </a:rPr>
              <a:t>USP TYPE V :   PADDLE OVER DISK</a:t>
            </a:r>
          </a:p>
        </p:txBody>
      </p:sp>
      <p:sp>
        <p:nvSpPr>
          <p:cNvPr id="41987" name="Slide Number Placeholder 3"/>
          <p:cNvSpPr>
            <a:spLocks noGrp="1"/>
          </p:cNvSpPr>
          <p:nvPr>
            <p:ph type="sldNum" sz="quarter" idx="12"/>
          </p:nvPr>
        </p:nvSpPr>
        <p:spPr>
          <a:noFill/>
        </p:spPr>
        <p:txBody>
          <a:bodyPr/>
          <a:lstStyle/>
          <a:p>
            <a:fld id="{43E0FBD1-962C-4798-95C9-063474E1E342}" type="slidenum">
              <a:rPr lang="en-US" smtClean="0"/>
              <a:pPr/>
              <a:t>28</a:t>
            </a:fld>
            <a:endParaRPr lang="en-US"/>
          </a:p>
        </p:txBody>
      </p:sp>
      <p:pic>
        <p:nvPicPr>
          <p:cNvPr id="41988" name="Picture 6"/>
          <p:cNvPicPr>
            <a:picLocks noGrp="1" noChangeAspect="1" noChangeArrowheads="1"/>
          </p:cNvPicPr>
          <p:nvPr>
            <p:ph idx="1"/>
          </p:nvPr>
        </p:nvPicPr>
        <p:blipFill>
          <a:blip r:embed="rId2"/>
          <a:srcRect/>
          <a:stretch>
            <a:fillRect/>
          </a:stretch>
        </p:blipFill>
        <p:spPr>
          <a:xfrm>
            <a:off x="609600" y="1600200"/>
            <a:ext cx="2447925" cy="3686175"/>
          </a:xfrm>
          <a:noFill/>
        </p:spPr>
      </p:pic>
      <p:pic>
        <p:nvPicPr>
          <p:cNvPr id="41989" name="Picture 5"/>
          <p:cNvPicPr>
            <a:picLocks noChangeAspect="1" noChangeArrowheads="1"/>
          </p:cNvPicPr>
          <p:nvPr/>
        </p:nvPicPr>
        <p:blipFill>
          <a:blip r:embed="rId3"/>
          <a:srcRect/>
          <a:stretch>
            <a:fillRect/>
          </a:stretch>
        </p:blipFill>
        <p:spPr bwMode="auto">
          <a:xfrm>
            <a:off x="3276600" y="1600200"/>
            <a:ext cx="5410200" cy="1905000"/>
          </a:xfrm>
          <a:prstGeom prst="rect">
            <a:avLst/>
          </a:prstGeom>
          <a:noFill/>
          <a:ln w="9525">
            <a:noFill/>
            <a:miter lim="800000"/>
            <a:headEnd/>
            <a:tailEnd/>
          </a:ln>
        </p:spPr>
      </p:pic>
      <p:pic>
        <p:nvPicPr>
          <p:cNvPr id="41990" name="Picture 9"/>
          <p:cNvPicPr>
            <a:picLocks noChangeAspect="1" noChangeArrowheads="1"/>
          </p:cNvPicPr>
          <p:nvPr/>
        </p:nvPicPr>
        <p:blipFill>
          <a:blip r:embed="rId4"/>
          <a:srcRect/>
          <a:stretch>
            <a:fillRect/>
          </a:stretch>
        </p:blipFill>
        <p:spPr bwMode="auto">
          <a:xfrm>
            <a:off x="5410200" y="0"/>
            <a:ext cx="3276600" cy="533400"/>
          </a:xfrm>
          <a:prstGeom prst="rect">
            <a:avLst/>
          </a:prstGeom>
          <a:noFill/>
          <a:ln w="9525">
            <a:noFill/>
            <a:miter lim="800000"/>
            <a:headEnd/>
            <a:tailEnd/>
          </a:ln>
        </p:spPr>
      </p:pic>
      <p:sp>
        <p:nvSpPr>
          <p:cNvPr id="41991" name="TextBox 6"/>
          <p:cNvSpPr txBox="1">
            <a:spLocks noChangeArrowheads="1"/>
          </p:cNvSpPr>
          <p:nvPr/>
        </p:nvSpPr>
        <p:spPr bwMode="auto">
          <a:xfrm>
            <a:off x="3048000" y="4572000"/>
            <a:ext cx="4800600" cy="338138"/>
          </a:xfrm>
          <a:prstGeom prst="rect">
            <a:avLst/>
          </a:prstGeom>
          <a:noFill/>
          <a:ln w="9525">
            <a:noFill/>
            <a:miter lim="800000"/>
            <a:headEnd/>
            <a:tailEnd/>
          </a:ln>
        </p:spPr>
        <p:txBody>
          <a:bodyPr>
            <a:spAutoFit/>
          </a:bodyPr>
          <a:lstStyle/>
          <a:p>
            <a:pPr algn="l"/>
            <a:r>
              <a:rPr lang="en-US" b="1"/>
              <a:t>Dosage unit kept on the disk assembly.</a:t>
            </a:r>
          </a:p>
        </p:txBody>
      </p:sp>
    </p:spTree>
  </p:cSld>
  <p:clrMapOvr>
    <a:masterClrMapping/>
  </p:clrMapOvr>
  <p:transition spd="slow">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722313" y="1600200"/>
            <a:ext cx="7772400" cy="4953000"/>
          </a:xfrm>
        </p:spPr>
        <p:txBody>
          <a:bodyPr/>
          <a:lstStyle/>
          <a:p>
            <a:r>
              <a:rPr lang="en-US" sz="1800" b="0" cap="none" dirty="0">
                <a:solidFill>
                  <a:schemeClr val="tx1"/>
                </a:solidFill>
              </a:rPr>
              <a:t>   A stainless steel disk assembly is used for holding the transdermal system at the </a:t>
            </a:r>
            <a:br>
              <a:rPr lang="en-US" sz="1800" b="0" cap="none" dirty="0">
                <a:solidFill>
                  <a:schemeClr val="tx1"/>
                </a:solidFill>
              </a:rPr>
            </a:br>
            <a:r>
              <a:rPr lang="en-US" sz="1800" b="0" cap="none" dirty="0">
                <a:solidFill>
                  <a:schemeClr val="tx1"/>
                </a:solidFill>
              </a:rPr>
              <a:t>   bottom of the vessel. </a:t>
            </a:r>
            <a:br>
              <a:rPr lang="en-US" sz="1800" b="0" cap="none" dirty="0">
                <a:solidFill>
                  <a:schemeClr val="tx1"/>
                </a:solidFill>
              </a:rPr>
            </a:br>
            <a:br>
              <a:rPr lang="en-US" sz="1800" b="0" cap="none" dirty="0">
                <a:solidFill>
                  <a:schemeClr val="tx1"/>
                </a:solidFill>
              </a:rPr>
            </a:br>
            <a:r>
              <a:rPr lang="en-US" sz="1800" b="0" cap="none" dirty="0">
                <a:solidFill>
                  <a:schemeClr val="tx1"/>
                </a:solidFill>
              </a:rPr>
              <a:t>   The distance between the paddle and the surface of the disk is kept </a:t>
            </a:r>
            <a:r>
              <a:rPr lang="en-US" sz="1800" cap="none" dirty="0">
                <a:solidFill>
                  <a:schemeClr val="tx1"/>
                </a:solidFill>
              </a:rPr>
              <a:t>25 ± 2 mm</a:t>
            </a:r>
            <a:r>
              <a:rPr lang="en-US" sz="1800" b="0" cap="none" dirty="0">
                <a:solidFill>
                  <a:schemeClr val="tx1"/>
                </a:solidFill>
              </a:rPr>
              <a:t>.</a:t>
            </a:r>
            <a:br>
              <a:rPr lang="en-US" sz="1800" b="0" cap="none" dirty="0">
                <a:solidFill>
                  <a:schemeClr val="tx1"/>
                </a:solidFill>
              </a:rPr>
            </a:br>
            <a:br>
              <a:rPr lang="en-US" sz="1800" b="0" cap="none" dirty="0">
                <a:solidFill>
                  <a:schemeClr val="tx1"/>
                </a:solidFill>
              </a:rPr>
            </a:br>
            <a:r>
              <a:rPr lang="en-US" sz="1800" b="0" cap="none" dirty="0">
                <a:solidFill>
                  <a:schemeClr val="tx1"/>
                </a:solidFill>
              </a:rPr>
              <a:t>   The release surface of the trans dermal patch is kept such that it’s release surface   </a:t>
            </a:r>
            <a:br>
              <a:rPr lang="en-US" sz="1800" b="0" cap="none" dirty="0">
                <a:solidFill>
                  <a:schemeClr val="tx1"/>
                </a:solidFill>
              </a:rPr>
            </a:br>
            <a:r>
              <a:rPr lang="en-US" sz="1800" b="0" cap="none" dirty="0">
                <a:solidFill>
                  <a:schemeClr val="tx1"/>
                </a:solidFill>
              </a:rPr>
              <a:t>    faces upward and parallel to the edges of the blade.</a:t>
            </a:r>
            <a:br>
              <a:rPr lang="en-US" sz="1800" b="0" cap="none" dirty="0">
                <a:solidFill>
                  <a:schemeClr val="tx1"/>
                </a:solidFill>
              </a:rPr>
            </a:br>
            <a:br>
              <a:rPr lang="en-US" sz="1800" b="0" cap="none" dirty="0">
                <a:solidFill>
                  <a:schemeClr val="tx1"/>
                </a:solidFill>
              </a:rPr>
            </a:br>
            <a:r>
              <a:rPr lang="en-US" sz="1800" b="0" cap="none" dirty="0">
                <a:solidFill>
                  <a:schemeClr val="tx1"/>
                </a:solidFill>
              </a:rPr>
              <a:t>   The transdermal system may be attached to the disk assembly by applying a </a:t>
            </a:r>
            <a:br>
              <a:rPr lang="en-US" sz="1800" b="0" cap="none" dirty="0">
                <a:solidFill>
                  <a:schemeClr val="tx1"/>
                </a:solidFill>
              </a:rPr>
            </a:br>
            <a:r>
              <a:rPr lang="en-US" sz="1800" b="0" cap="none" dirty="0">
                <a:solidFill>
                  <a:schemeClr val="tx1"/>
                </a:solidFill>
              </a:rPr>
              <a:t>    suitable adhesive. </a:t>
            </a:r>
            <a:br>
              <a:rPr lang="en-US" sz="1800" b="0" cap="none" dirty="0">
                <a:solidFill>
                  <a:schemeClr val="tx1"/>
                </a:solidFill>
              </a:rPr>
            </a:br>
            <a:br>
              <a:rPr lang="en-US" sz="1800" b="0" cap="none" dirty="0">
                <a:solidFill>
                  <a:schemeClr val="tx1"/>
                </a:solidFill>
              </a:rPr>
            </a:br>
            <a:r>
              <a:rPr lang="en-US" sz="1800" b="0" cap="none" dirty="0">
                <a:solidFill>
                  <a:schemeClr val="tx1"/>
                </a:solidFill>
              </a:rPr>
              <a:t>   TEMP.- </a:t>
            </a:r>
            <a:r>
              <a:rPr lang="en-US" sz="1800" cap="none" dirty="0">
                <a:solidFill>
                  <a:schemeClr val="tx1"/>
                </a:solidFill>
              </a:rPr>
              <a:t>32± 0.5 ºC. </a:t>
            </a:r>
            <a:br>
              <a:rPr lang="en-US" sz="1800" cap="none" dirty="0">
                <a:solidFill>
                  <a:schemeClr val="tx1"/>
                </a:solidFill>
              </a:rPr>
            </a:br>
            <a:br>
              <a:rPr lang="en-US" sz="1800" cap="none" dirty="0">
                <a:solidFill>
                  <a:schemeClr val="tx1"/>
                </a:solidFill>
              </a:rPr>
            </a:br>
            <a:br>
              <a:rPr lang="en-US" sz="1800" b="0" cap="none" dirty="0">
                <a:solidFill>
                  <a:schemeClr val="tx1"/>
                </a:solidFill>
              </a:rPr>
            </a:br>
            <a:r>
              <a:rPr lang="en-US" sz="1800" b="0" cap="none" dirty="0">
                <a:solidFill>
                  <a:schemeClr val="tx1"/>
                </a:solidFill>
              </a:rPr>
              <a:t>    </a:t>
            </a:r>
            <a:br>
              <a:rPr lang="en-US" sz="1800" b="0" cap="none" dirty="0">
                <a:solidFill>
                  <a:schemeClr val="tx1"/>
                </a:solidFill>
              </a:rPr>
            </a:br>
            <a:r>
              <a:rPr lang="en-US" sz="1800" b="0" cap="none" dirty="0">
                <a:solidFill>
                  <a:schemeClr val="tx1"/>
                </a:solidFill>
              </a:rPr>
              <a:t>    </a:t>
            </a:r>
          </a:p>
        </p:txBody>
      </p:sp>
      <p:sp>
        <p:nvSpPr>
          <p:cNvPr id="43011" name="Text Placeholder 2"/>
          <p:cNvSpPr>
            <a:spLocks noGrp="1"/>
          </p:cNvSpPr>
          <p:nvPr>
            <p:ph type="body" idx="1"/>
          </p:nvPr>
        </p:nvSpPr>
        <p:spPr>
          <a:xfrm>
            <a:off x="990600" y="457200"/>
            <a:ext cx="7504113" cy="609600"/>
          </a:xfrm>
        </p:spPr>
        <p:txBody>
          <a:bodyPr/>
          <a:lstStyle/>
          <a:p>
            <a:r>
              <a:rPr lang="en-US" b="1"/>
              <a:t>USP TYPE V :   PADDLE OVER DISK</a:t>
            </a:r>
            <a:endParaRPr lang="en-US"/>
          </a:p>
        </p:txBody>
      </p:sp>
      <p:sp>
        <p:nvSpPr>
          <p:cNvPr id="43012" name="Slide Number Placeholder 3"/>
          <p:cNvSpPr>
            <a:spLocks noGrp="1"/>
          </p:cNvSpPr>
          <p:nvPr>
            <p:ph type="sldNum" sz="quarter" idx="12"/>
          </p:nvPr>
        </p:nvSpPr>
        <p:spPr>
          <a:noFill/>
        </p:spPr>
        <p:txBody>
          <a:bodyPr/>
          <a:lstStyle/>
          <a:p>
            <a:fld id="{83F00C08-DB47-4C12-8A6A-08A5DF6DD79C}" type="slidenum">
              <a:rPr lang="en-US" smtClean="0"/>
              <a:pPr/>
              <a:t>29</a:t>
            </a:fld>
            <a:endParaRPr lang="en-US"/>
          </a:p>
        </p:txBody>
      </p:sp>
      <p:pic>
        <p:nvPicPr>
          <p:cNvPr id="43013" name="Picture 9"/>
          <p:cNvPicPr>
            <a:picLocks noChangeAspect="1" noChangeArrowheads="1"/>
          </p:cNvPicPr>
          <p:nvPr/>
        </p:nvPicPr>
        <p:blipFill>
          <a:blip r:embed="rId2"/>
          <a:srcRect/>
          <a:stretch>
            <a:fillRect/>
          </a:stretch>
        </p:blipFill>
        <p:spPr bwMode="auto">
          <a:xfrm>
            <a:off x="5410200" y="0"/>
            <a:ext cx="3276600" cy="533400"/>
          </a:xfrm>
          <a:prstGeom prst="rect">
            <a:avLst/>
          </a:prstGeom>
          <a:noFill/>
          <a:ln w="9525">
            <a:noFill/>
            <a:miter lim="800000"/>
            <a:headEnd/>
            <a:tailEnd/>
          </a:ln>
        </p:spPr>
      </p:pic>
    </p:spTree>
  </p:cSld>
  <p:clrMapOvr>
    <a:masterClrMapping/>
  </p:clrMapOvr>
  <p:transition spd="slow">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609600" y="1350963"/>
            <a:ext cx="8001000" cy="4745037"/>
          </a:xfrm>
        </p:spPr>
        <p:txBody>
          <a:bodyPr lIns="82296" bIns="0">
            <a:normAutofit fontScale="92500" lnSpcReduction="10000"/>
          </a:bodyPr>
          <a:lstStyle/>
          <a:p>
            <a:pPr marL="54864" indent="0" eaLnBrk="1" fontAlgn="auto" hangingPunct="1">
              <a:spcAft>
                <a:spcPts val="0"/>
              </a:spcAft>
              <a:buClr>
                <a:schemeClr val="accent3"/>
              </a:buClr>
              <a:buFont typeface="Wingdings" pitchFamily="2" charset="2"/>
              <a:buChar char="§"/>
              <a:defRPr/>
            </a:pPr>
            <a:endParaRPr lang="en-US" sz="2000" dirty="0">
              <a:solidFill>
                <a:schemeClr val="tx1">
                  <a:tint val="75000"/>
                </a:schemeClr>
              </a:solidFill>
            </a:endParaRPr>
          </a:p>
          <a:p>
            <a:pPr marL="54864" indent="0" eaLnBrk="1" fontAlgn="auto" hangingPunct="1">
              <a:spcAft>
                <a:spcPts val="0"/>
              </a:spcAft>
              <a:buClr>
                <a:schemeClr val="accent3"/>
              </a:buClr>
              <a:buFont typeface="Wingdings" pitchFamily="2" charset="2"/>
              <a:buChar char="ü"/>
              <a:defRPr/>
            </a:pPr>
            <a:r>
              <a:rPr lang="en-US" sz="2000" dirty="0"/>
              <a:t>As reliable  </a:t>
            </a:r>
            <a:r>
              <a:rPr lang="en-US" sz="2000" b="1" dirty="0"/>
              <a:t>Predictor</a:t>
            </a:r>
            <a:r>
              <a:rPr lang="en-US" sz="2000" dirty="0"/>
              <a:t> of in vivo dissolution performance of  drug.</a:t>
            </a:r>
          </a:p>
          <a:p>
            <a:pPr marL="54864" indent="0" eaLnBrk="1" fontAlgn="auto" hangingPunct="1">
              <a:spcAft>
                <a:spcPts val="0"/>
              </a:spcAft>
              <a:buClr>
                <a:schemeClr val="accent3"/>
              </a:buClr>
              <a:buFont typeface="Wingdings" pitchFamily="2" charset="2"/>
              <a:buChar char="ü"/>
              <a:defRPr/>
            </a:pPr>
            <a:endParaRPr lang="en-US" sz="2000" dirty="0"/>
          </a:p>
          <a:p>
            <a:pPr marL="54864" indent="0" eaLnBrk="1" fontAlgn="auto" hangingPunct="1">
              <a:spcAft>
                <a:spcPts val="0"/>
              </a:spcAft>
              <a:buClr>
                <a:schemeClr val="accent3"/>
              </a:buClr>
              <a:buFont typeface="Wingdings" pitchFamily="2" charset="2"/>
              <a:buChar char="ü"/>
              <a:defRPr/>
            </a:pPr>
            <a:r>
              <a:rPr lang="en-US" sz="2000" dirty="0"/>
              <a:t>A </a:t>
            </a:r>
            <a:r>
              <a:rPr lang="en-US" sz="2000" b="1" dirty="0"/>
              <a:t>Rate limiting factor</a:t>
            </a:r>
            <a:r>
              <a:rPr lang="en-US" sz="2000" dirty="0"/>
              <a:t> in determining the physiological availability of  drug.</a:t>
            </a:r>
          </a:p>
          <a:p>
            <a:pPr marL="54864" indent="0" eaLnBrk="1" fontAlgn="auto" hangingPunct="1">
              <a:spcAft>
                <a:spcPts val="0"/>
              </a:spcAft>
              <a:buClr>
                <a:schemeClr val="accent3"/>
              </a:buClr>
              <a:buFont typeface="Wingdings" pitchFamily="2" charset="2"/>
              <a:buChar char="ü"/>
              <a:defRPr/>
            </a:pPr>
            <a:endParaRPr lang="en-US" sz="2000" dirty="0"/>
          </a:p>
          <a:p>
            <a:pPr marL="54864" indent="0" eaLnBrk="1" fontAlgn="auto" hangingPunct="1">
              <a:spcAft>
                <a:spcPts val="0"/>
              </a:spcAft>
              <a:buClr>
                <a:schemeClr val="accent3"/>
              </a:buClr>
              <a:buFont typeface="Wingdings" pitchFamily="2" charset="2"/>
              <a:buChar char="ü"/>
              <a:defRPr/>
            </a:pPr>
            <a:endParaRPr lang="en-US" sz="2000" dirty="0"/>
          </a:p>
          <a:p>
            <a:pPr marL="54864" indent="0" eaLnBrk="1" fontAlgn="auto" hangingPunct="1">
              <a:spcAft>
                <a:spcPts val="0"/>
              </a:spcAft>
              <a:buClr>
                <a:schemeClr val="accent3"/>
              </a:buClr>
              <a:buFont typeface="Wingdings" pitchFamily="2" charset="2"/>
              <a:buChar char="ü"/>
              <a:defRPr/>
            </a:pPr>
            <a:r>
              <a:rPr lang="en-US" sz="2000" dirty="0"/>
              <a:t>As </a:t>
            </a:r>
            <a:r>
              <a:rPr lang="en-US" sz="2000" b="1" dirty="0"/>
              <a:t>Quality control tool </a:t>
            </a:r>
            <a:r>
              <a:rPr lang="en-US" sz="2000" dirty="0"/>
              <a:t>for monitoring the uniformity and reproducibility </a:t>
            </a:r>
          </a:p>
          <a:p>
            <a:pPr marL="54864" indent="0" eaLnBrk="1" fontAlgn="auto" hangingPunct="1">
              <a:spcAft>
                <a:spcPts val="0"/>
              </a:spcAft>
              <a:buClr>
                <a:schemeClr val="accent3"/>
              </a:buClr>
              <a:buFont typeface="Wingdings" pitchFamily="2" charset="2"/>
              <a:buChar char="ü"/>
              <a:defRPr/>
            </a:pPr>
            <a:r>
              <a:rPr lang="en-US" sz="2000" dirty="0"/>
              <a:t>of production batches.</a:t>
            </a:r>
          </a:p>
          <a:p>
            <a:pPr marL="54864" indent="0" eaLnBrk="1" fontAlgn="auto" hangingPunct="1">
              <a:spcAft>
                <a:spcPts val="0"/>
              </a:spcAft>
              <a:buClr>
                <a:schemeClr val="accent3"/>
              </a:buClr>
              <a:buFont typeface="Wingdings" pitchFamily="2" charset="2"/>
              <a:buChar char="ü"/>
              <a:defRPr/>
            </a:pPr>
            <a:endParaRPr lang="en-US" sz="2000" dirty="0"/>
          </a:p>
          <a:p>
            <a:pPr marL="54864" indent="0" eaLnBrk="1" fontAlgn="auto" hangingPunct="1">
              <a:spcAft>
                <a:spcPts val="0"/>
              </a:spcAft>
              <a:buClr>
                <a:schemeClr val="accent3"/>
              </a:buClr>
              <a:buFont typeface="Wingdings" pitchFamily="2" charset="2"/>
              <a:buChar char="ü"/>
              <a:defRPr/>
            </a:pPr>
            <a:r>
              <a:rPr lang="en-US" sz="2000" dirty="0"/>
              <a:t>As </a:t>
            </a:r>
            <a:r>
              <a:rPr lang="en-US" sz="2000" b="1" dirty="0"/>
              <a:t>Research tool </a:t>
            </a:r>
            <a:r>
              <a:rPr lang="en-US" sz="2000" dirty="0"/>
              <a:t>in optimizing parameters and ingredients in new drug  </a:t>
            </a:r>
          </a:p>
          <a:p>
            <a:pPr marL="54864" indent="0" eaLnBrk="1" fontAlgn="auto" hangingPunct="1">
              <a:spcAft>
                <a:spcPts val="0"/>
              </a:spcAft>
              <a:buClr>
                <a:schemeClr val="accent3"/>
              </a:buClr>
              <a:buFont typeface="Wingdings" pitchFamily="2" charset="2"/>
              <a:buChar char="ü"/>
              <a:defRPr/>
            </a:pPr>
            <a:r>
              <a:rPr lang="en-US" sz="2000" dirty="0"/>
              <a:t>formulation.</a:t>
            </a:r>
          </a:p>
          <a:p>
            <a:pPr marL="54864" indent="0" eaLnBrk="1" fontAlgn="auto" hangingPunct="1">
              <a:spcAft>
                <a:spcPts val="0"/>
              </a:spcAft>
              <a:buClr>
                <a:schemeClr val="accent3"/>
              </a:buClr>
              <a:buFont typeface="Wingdings" pitchFamily="2" charset="2"/>
              <a:buChar char="ü"/>
              <a:defRPr/>
            </a:pPr>
            <a:endParaRPr lang="en-US" sz="2000" dirty="0"/>
          </a:p>
          <a:p>
            <a:pPr marL="54864" indent="0" eaLnBrk="1" fontAlgn="auto" hangingPunct="1">
              <a:spcAft>
                <a:spcPts val="0"/>
              </a:spcAft>
              <a:buClr>
                <a:schemeClr val="accent3"/>
              </a:buClr>
              <a:buFont typeface="Wingdings" pitchFamily="2" charset="2"/>
              <a:buChar char="ü"/>
              <a:defRPr/>
            </a:pPr>
            <a:r>
              <a:rPr lang="en-US" sz="2000" dirty="0"/>
              <a:t>It is widely accepted as </a:t>
            </a:r>
            <a:r>
              <a:rPr lang="en-US" sz="2000" b="1" dirty="0"/>
              <a:t>animal experimentation </a:t>
            </a:r>
            <a:r>
              <a:rPr lang="en-US" sz="2000" dirty="0"/>
              <a:t>has been  </a:t>
            </a:r>
            <a:r>
              <a:rPr lang="en-US" sz="2000" b="1" dirty="0"/>
              <a:t>restricted</a:t>
            </a:r>
            <a:r>
              <a:rPr lang="en-US" sz="2000" dirty="0"/>
              <a:t> </a:t>
            </a:r>
          </a:p>
          <a:p>
            <a:pPr marL="54864" indent="0" eaLnBrk="1" fontAlgn="auto" hangingPunct="1">
              <a:spcAft>
                <a:spcPts val="0"/>
              </a:spcAft>
              <a:buClr>
                <a:schemeClr val="accent3"/>
              </a:buClr>
              <a:buFont typeface="Wingdings" pitchFamily="2" charset="2"/>
              <a:buChar char="ü"/>
              <a:defRPr/>
            </a:pPr>
            <a:r>
              <a:rPr lang="en-US" sz="2000" dirty="0"/>
              <a:t>under  the Act of Prevention  of cruelty of animals.</a:t>
            </a:r>
          </a:p>
          <a:p>
            <a:pPr marL="54864" indent="0" eaLnBrk="1" fontAlgn="auto" hangingPunct="1">
              <a:spcAft>
                <a:spcPts val="0"/>
              </a:spcAft>
              <a:buClr>
                <a:schemeClr val="accent3"/>
              </a:buClr>
              <a:buFont typeface="Wingdings" pitchFamily="2" charset="2"/>
              <a:buChar char="§"/>
              <a:defRPr/>
            </a:pPr>
            <a:endParaRPr lang="en-US" sz="2000" dirty="0">
              <a:solidFill>
                <a:schemeClr val="tx1">
                  <a:tint val="75000"/>
                </a:schemeClr>
              </a:solidFill>
            </a:endParaRPr>
          </a:p>
        </p:txBody>
      </p:sp>
      <p:sp>
        <p:nvSpPr>
          <p:cNvPr id="17411" name="Title 3"/>
          <p:cNvSpPr>
            <a:spLocks noGrp="1"/>
          </p:cNvSpPr>
          <p:nvPr>
            <p:ph type="title" idx="4294967295"/>
          </p:nvPr>
        </p:nvSpPr>
        <p:spPr>
          <a:xfrm>
            <a:off x="987425" y="512763"/>
            <a:ext cx="8156575" cy="776287"/>
          </a:xfrm>
        </p:spPr>
        <p:txBody>
          <a:bodyPr tIns="64008"/>
          <a:lstStyle/>
          <a:p>
            <a:pPr algn="l" eaLnBrk="1" hangingPunct="1">
              <a:buFont typeface="Wingdings" pitchFamily="2" charset="2"/>
              <a:buChar char="§"/>
            </a:pPr>
            <a:r>
              <a:rPr lang="en-US" sz="3600" b="1">
                <a:solidFill>
                  <a:schemeClr val="tx1"/>
                </a:solidFill>
                <a:latin typeface="Algerian" pitchFamily="82" charset="0"/>
              </a:rPr>
              <a:t> </a:t>
            </a:r>
            <a:r>
              <a:rPr lang="en-US" sz="2800" b="1">
                <a:solidFill>
                  <a:schemeClr val="tx1"/>
                </a:solidFill>
                <a:latin typeface="Bodoni MT" pitchFamily="18" charset="0"/>
              </a:rPr>
              <a:t>IMPORTANCE OF DISSOLUTION TESTING:</a:t>
            </a:r>
          </a:p>
        </p:txBody>
      </p:sp>
      <p:sp>
        <p:nvSpPr>
          <p:cNvPr id="17412" name="Slide Number Placeholder 2"/>
          <p:cNvSpPr txBox="1">
            <a:spLocks noGrp="1"/>
          </p:cNvSpPr>
          <p:nvPr/>
        </p:nvSpPr>
        <p:spPr bwMode="auto">
          <a:xfrm>
            <a:off x="8610600" y="6416675"/>
            <a:ext cx="457200" cy="365125"/>
          </a:xfrm>
          <a:prstGeom prst="rect">
            <a:avLst/>
          </a:prstGeom>
          <a:noFill/>
          <a:ln w="9525">
            <a:noFill/>
            <a:miter lim="800000"/>
            <a:headEnd/>
            <a:tailEnd/>
          </a:ln>
        </p:spPr>
        <p:txBody>
          <a:bodyPr anchor="b"/>
          <a:lstStyle/>
          <a:p>
            <a:pPr algn="l"/>
            <a:endParaRPr lang="en-US" sz="1200">
              <a:solidFill>
                <a:schemeClr val="tx2"/>
              </a:solidFill>
            </a:endParaRPr>
          </a:p>
        </p:txBody>
      </p:sp>
      <p:sp>
        <p:nvSpPr>
          <p:cNvPr id="17413" name="Slide Number Placeholder 5"/>
          <p:cNvSpPr>
            <a:spLocks noGrp="1"/>
          </p:cNvSpPr>
          <p:nvPr>
            <p:ph type="sldNum" sz="quarter" idx="12"/>
          </p:nvPr>
        </p:nvSpPr>
        <p:spPr>
          <a:noFill/>
        </p:spPr>
        <p:txBody>
          <a:bodyPr/>
          <a:lstStyle/>
          <a:p>
            <a:fld id="{083B093F-2EA5-4897-953B-A51C20ED16EE}" type="slidenum">
              <a:rPr lang="en-US" altLang="zh-TW" smtClean="0"/>
              <a:pPr/>
              <a:t>3</a:t>
            </a:fld>
            <a:endParaRPr lang="en-US" altLang="zh-TW"/>
          </a:p>
        </p:txBody>
      </p:sp>
    </p:spTree>
  </p:cSld>
  <p:clrMapOvr>
    <a:masterClrMapping/>
  </p:clrMapOvr>
  <p:transition spd="slow">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457200" y="457200"/>
            <a:ext cx="8229600" cy="6096000"/>
          </a:xfrm>
          <a:ln>
            <a:solidFill>
              <a:schemeClr val="tx1"/>
            </a:solidFill>
          </a:ln>
        </p:spPr>
        <p:txBody>
          <a:bodyPr/>
          <a:lstStyle/>
          <a:p>
            <a:pPr eaLnBrk="1" hangingPunct="1">
              <a:lnSpc>
                <a:spcPct val="80000"/>
              </a:lnSpc>
            </a:pPr>
            <a:r>
              <a:rPr lang="en-US" sz="2800" b="1">
                <a:solidFill>
                  <a:srgbClr val="FF33CC"/>
                </a:solidFill>
              </a:rPr>
              <a:t>Procedure</a:t>
            </a:r>
            <a:r>
              <a:rPr lang="en-US" sz="2800" b="1"/>
              <a:t>:-</a:t>
            </a:r>
          </a:p>
          <a:p>
            <a:pPr eaLnBrk="1" hangingPunct="1">
              <a:lnSpc>
                <a:spcPct val="80000"/>
              </a:lnSpc>
              <a:buFont typeface="Wingdings" pitchFamily="2" charset="2"/>
              <a:buNone/>
            </a:pPr>
            <a:r>
              <a:rPr lang="en-US" sz="2800"/>
              <a:t>   </a:t>
            </a:r>
            <a:r>
              <a:rPr lang="en-US" sz="2000"/>
              <a:t>Place the dissolution medium in the vessel</a:t>
            </a:r>
          </a:p>
          <a:p>
            <a:pPr eaLnBrk="1" hangingPunct="1">
              <a:lnSpc>
                <a:spcPct val="80000"/>
              </a:lnSpc>
              <a:buFont typeface="Wingdings" pitchFamily="2" charset="2"/>
              <a:buNone/>
            </a:pPr>
            <a:r>
              <a:rPr lang="en-US" sz="2400"/>
              <a:t>                                                                 </a:t>
            </a:r>
          </a:p>
          <a:p>
            <a:pPr eaLnBrk="1" hangingPunct="1">
              <a:lnSpc>
                <a:spcPct val="80000"/>
              </a:lnSpc>
              <a:buFont typeface="Wingdings" pitchFamily="2" charset="2"/>
              <a:buNone/>
            </a:pPr>
            <a:endParaRPr lang="en-US" sz="2400"/>
          </a:p>
          <a:p>
            <a:pPr eaLnBrk="1" hangingPunct="1">
              <a:lnSpc>
                <a:spcPct val="80000"/>
              </a:lnSpc>
              <a:buFont typeface="Wingdings" pitchFamily="2" charset="2"/>
              <a:buNone/>
            </a:pPr>
            <a:r>
              <a:rPr lang="en-US" sz="2400"/>
              <a:t>    </a:t>
            </a:r>
            <a:r>
              <a:rPr lang="en-US" sz="2000"/>
              <a:t>Apply the transdermal system to the disk assembly.place the disk assembly flat at the bottom of the vessel with the release surface facing up &amp; parallel to the edge of the paddle  blade &amp; surface of the dissolution medium.</a:t>
            </a:r>
          </a:p>
          <a:p>
            <a:pPr eaLnBrk="1" hangingPunct="1">
              <a:lnSpc>
                <a:spcPct val="80000"/>
              </a:lnSpc>
              <a:buFont typeface="Wingdings" pitchFamily="2" charset="2"/>
              <a:buNone/>
            </a:pPr>
            <a:r>
              <a:rPr lang="en-US" sz="2400"/>
              <a:t>                                                                        </a:t>
            </a:r>
          </a:p>
          <a:p>
            <a:pPr eaLnBrk="1" hangingPunct="1">
              <a:lnSpc>
                <a:spcPct val="80000"/>
              </a:lnSpc>
              <a:buFont typeface="Wingdings" pitchFamily="2" charset="2"/>
              <a:buNone/>
            </a:pPr>
            <a:endParaRPr lang="en-US" sz="2400"/>
          </a:p>
          <a:p>
            <a:pPr eaLnBrk="1" hangingPunct="1">
              <a:lnSpc>
                <a:spcPct val="80000"/>
              </a:lnSpc>
              <a:buFont typeface="Wingdings" pitchFamily="2" charset="2"/>
              <a:buNone/>
            </a:pPr>
            <a:r>
              <a:rPr lang="en-US" sz="2400"/>
              <a:t>    </a:t>
            </a:r>
          </a:p>
          <a:p>
            <a:pPr eaLnBrk="1" hangingPunct="1">
              <a:lnSpc>
                <a:spcPct val="80000"/>
              </a:lnSpc>
              <a:buFont typeface="Wingdings" pitchFamily="2" charset="2"/>
              <a:buNone/>
            </a:pPr>
            <a:r>
              <a:rPr lang="en-US" sz="2000"/>
              <a:t>The system may be attached to the disk by applying a suitable adhesive to the disk assembly.dry for 1 min.the bottom edge of the paddle is 25mm from the surface of the disk assembly.operate the apparatus.</a:t>
            </a:r>
          </a:p>
        </p:txBody>
      </p:sp>
      <p:sp>
        <p:nvSpPr>
          <p:cNvPr id="6" name="Slide Number Placeholder 4"/>
          <p:cNvSpPr>
            <a:spLocks noGrp="1"/>
          </p:cNvSpPr>
          <p:nvPr>
            <p:ph type="sldNum" sz="quarter" idx="12"/>
          </p:nvPr>
        </p:nvSpPr>
        <p:spPr/>
        <p:txBody>
          <a:bodyPr/>
          <a:lstStyle/>
          <a:p>
            <a:pPr>
              <a:defRPr/>
            </a:pPr>
            <a:fld id="{731372B0-BC79-4CEC-9BED-988AB845B77F}" type="slidenum">
              <a:rPr lang="en-US"/>
              <a:pPr>
                <a:defRPr/>
              </a:pPr>
              <a:t>30</a:t>
            </a:fld>
            <a:endParaRPr lang="en-US"/>
          </a:p>
        </p:txBody>
      </p:sp>
      <p:sp>
        <p:nvSpPr>
          <p:cNvPr id="29700" name="AutoShape 4"/>
          <p:cNvSpPr>
            <a:spLocks noChangeArrowheads="1"/>
          </p:cNvSpPr>
          <p:nvPr/>
        </p:nvSpPr>
        <p:spPr bwMode="auto">
          <a:xfrm>
            <a:off x="4038600" y="1295400"/>
            <a:ext cx="457200" cy="762000"/>
          </a:xfrm>
          <a:prstGeom prst="downArrow">
            <a:avLst>
              <a:gd name="adj1" fmla="val 50000"/>
              <a:gd name="adj2" fmla="val 41667"/>
            </a:avLst>
          </a:prstGeom>
          <a:solidFill>
            <a:schemeClr val="accent1"/>
          </a:solidFill>
          <a:ln w="9525">
            <a:solidFill>
              <a:schemeClr val="tx1"/>
            </a:solidFill>
            <a:miter lim="800000"/>
            <a:headEnd/>
            <a:tailEnd/>
          </a:ln>
        </p:spPr>
        <p:txBody>
          <a:bodyPr wrap="none" anchor="ctr"/>
          <a:lstStyle/>
          <a:p>
            <a:endParaRPr lang="en-US"/>
          </a:p>
        </p:txBody>
      </p:sp>
      <p:sp>
        <p:nvSpPr>
          <p:cNvPr id="29701" name="AutoShape 5"/>
          <p:cNvSpPr>
            <a:spLocks noChangeArrowheads="1"/>
          </p:cNvSpPr>
          <p:nvPr/>
        </p:nvSpPr>
        <p:spPr bwMode="auto">
          <a:xfrm>
            <a:off x="4038600" y="3429000"/>
            <a:ext cx="457200" cy="838200"/>
          </a:xfrm>
          <a:prstGeom prst="downArrow">
            <a:avLst>
              <a:gd name="adj1" fmla="val 50000"/>
              <a:gd name="adj2" fmla="val 45833"/>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spd="slow">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295400" y="457200"/>
            <a:ext cx="7620000" cy="685800"/>
          </a:xfrm>
        </p:spPr>
        <p:txBody>
          <a:bodyPr/>
          <a:lstStyle/>
          <a:p>
            <a:pPr algn="l"/>
            <a:r>
              <a:rPr lang="en-US" sz="2400" b="1">
                <a:solidFill>
                  <a:schemeClr val="tx1"/>
                </a:solidFill>
              </a:rPr>
              <a:t>USP TYPE VI  :  ROTATING CYLINDER</a:t>
            </a:r>
          </a:p>
        </p:txBody>
      </p:sp>
      <p:sp>
        <p:nvSpPr>
          <p:cNvPr id="44035" name="Slide Number Placeholder 3"/>
          <p:cNvSpPr>
            <a:spLocks noGrp="1"/>
          </p:cNvSpPr>
          <p:nvPr>
            <p:ph type="sldNum" sz="quarter" idx="12"/>
          </p:nvPr>
        </p:nvSpPr>
        <p:spPr>
          <a:noFill/>
        </p:spPr>
        <p:txBody>
          <a:bodyPr/>
          <a:lstStyle/>
          <a:p>
            <a:fld id="{53C880A0-CAE5-42BB-BA56-51877DE813E8}" type="slidenum">
              <a:rPr lang="en-US" smtClean="0"/>
              <a:pPr/>
              <a:t>31</a:t>
            </a:fld>
            <a:endParaRPr lang="en-US"/>
          </a:p>
        </p:txBody>
      </p:sp>
      <p:pic>
        <p:nvPicPr>
          <p:cNvPr id="44036" name="Picture 7"/>
          <p:cNvPicPr>
            <a:picLocks noGrp="1" noChangeAspect="1" noChangeArrowheads="1"/>
          </p:cNvPicPr>
          <p:nvPr>
            <p:ph idx="1"/>
          </p:nvPr>
        </p:nvPicPr>
        <p:blipFill>
          <a:blip r:embed="rId2"/>
          <a:srcRect/>
          <a:stretch>
            <a:fillRect/>
          </a:stretch>
        </p:blipFill>
        <p:spPr>
          <a:xfrm>
            <a:off x="762000" y="1676400"/>
            <a:ext cx="3048000" cy="3505200"/>
          </a:xfrm>
          <a:noFill/>
        </p:spPr>
      </p:pic>
      <p:pic>
        <p:nvPicPr>
          <p:cNvPr id="44037" name="Picture 5"/>
          <p:cNvPicPr>
            <a:picLocks noChangeAspect="1" noChangeArrowheads="1"/>
          </p:cNvPicPr>
          <p:nvPr/>
        </p:nvPicPr>
        <p:blipFill>
          <a:blip r:embed="rId3"/>
          <a:srcRect/>
          <a:stretch>
            <a:fillRect/>
          </a:stretch>
        </p:blipFill>
        <p:spPr bwMode="auto">
          <a:xfrm>
            <a:off x="5257800" y="1676400"/>
            <a:ext cx="3152775" cy="3571875"/>
          </a:xfrm>
          <a:prstGeom prst="rect">
            <a:avLst/>
          </a:prstGeom>
          <a:noFill/>
          <a:ln w="9525">
            <a:noFill/>
            <a:miter lim="800000"/>
            <a:headEnd/>
            <a:tailEnd/>
          </a:ln>
        </p:spPr>
      </p:pic>
      <p:pic>
        <p:nvPicPr>
          <p:cNvPr id="44038" name="Picture 9"/>
          <p:cNvPicPr>
            <a:picLocks noChangeAspect="1" noChangeArrowheads="1"/>
          </p:cNvPicPr>
          <p:nvPr/>
        </p:nvPicPr>
        <p:blipFill>
          <a:blip r:embed="rId4"/>
          <a:srcRect/>
          <a:stretch>
            <a:fillRect/>
          </a:stretch>
        </p:blipFill>
        <p:spPr bwMode="auto">
          <a:xfrm>
            <a:off x="5410200" y="0"/>
            <a:ext cx="3276600" cy="533400"/>
          </a:xfrm>
          <a:prstGeom prst="rect">
            <a:avLst/>
          </a:prstGeom>
          <a:noFill/>
          <a:ln w="9525">
            <a:noFill/>
            <a:miter lim="800000"/>
            <a:headEnd/>
            <a:tailEnd/>
          </a:ln>
        </p:spPr>
      </p:pic>
      <p:sp>
        <p:nvSpPr>
          <p:cNvPr id="7" name="TextBox 6"/>
          <p:cNvSpPr txBox="1"/>
          <p:nvPr/>
        </p:nvSpPr>
        <p:spPr>
          <a:xfrm>
            <a:off x="3657600" y="6248400"/>
            <a:ext cx="3196709" cy="338554"/>
          </a:xfrm>
          <a:prstGeom prst="rect">
            <a:avLst/>
          </a:prstGeom>
          <a:noFill/>
        </p:spPr>
        <p:txBody>
          <a:bodyPr wrap="none" rtlCol="0">
            <a:spAutoFit/>
          </a:bodyPr>
          <a:lstStyle/>
          <a:p>
            <a:r>
              <a:rPr lang="en-US" b="1" dirty="0"/>
              <a:t>Inert porous cellulosic support</a:t>
            </a:r>
          </a:p>
        </p:txBody>
      </p:sp>
    </p:spTree>
  </p:cSld>
  <p:clrMapOvr>
    <a:masterClrMapping/>
  </p:clrMapOvr>
  <p:transition spd="slow">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85800" y="1447800"/>
            <a:ext cx="7772400" cy="5257800"/>
          </a:xfrm>
        </p:spPr>
        <p:txBody>
          <a:bodyPr/>
          <a:lstStyle/>
          <a:p>
            <a:r>
              <a:rPr lang="en-US" sz="1800" b="0" cap="none">
                <a:solidFill>
                  <a:schemeClr val="tx1"/>
                </a:solidFill>
              </a:rPr>
              <a:t>Here basket and shaft are replaced by the </a:t>
            </a:r>
            <a:r>
              <a:rPr lang="en-US" sz="1800" cap="none">
                <a:solidFill>
                  <a:schemeClr val="tx1"/>
                </a:solidFill>
              </a:rPr>
              <a:t>cylinder stirring </a:t>
            </a:r>
            <a:r>
              <a:rPr lang="en-US" sz="1800" b="0" cap="none">
                <a:solidFill>
                  <a:schemeClr val="tx1"/>
                </a:solidFill>
              </a:rPr>
              <a:t>elements.</a:t>
            </a:r>
            <a:br>
              <a:rPr lang="en-US" sz="1800" b="0" cap="none">
                <a:solidFill>
                  <a:schemeClr val="tx1"/>
                </a:solidFill>
              </a:rPr>
            </a:br>
            <a:br>
              <a:rPr lang="en-US" sz="1800" b="0" cap="none">
                <a:solidFill>
                  <a:schemeClr val="tx1"/>
                </a:solidFill>
              </a:rPr>
            </a:br>
            <a:br>
              <a:rPr lang="en-US" sz="1800" b="0" cap="none">
                <a:solidFill>
                  <a:schemeClr val="tx1"/>
                </a:solidFill>
              </a:rPr>
            </a:br>
            <a:r>
              <a:rPr lang="en-US" sz="1800" b="0" cap="none">
                <a:solidFill>
                  <a:schemeClr val="tx1"/>
                </a:solidFill>
              </a:rPr>
              <a:t>The dosage unit is kept on the cylinder.</a:t>
            </a:r>
            <a:br>
              <a:rPr lang="en-US" sz="1800" b="0" cap="none">
                <a:solidFill>
                  <a:schemeClr val="tx1"/>
                </a:solidFill>
              </a:rPr>
            </a:br>
            <a:br>
              <a:rPr lang="en-US" sz="1800" b="0" cap="none">
                <a:solidFill>
                  <a:schemeClr val="tx1"/>
                </a:solidFill>
              </a:rPr>
            </a:br>
            <a:br>
              <a:rPr lang="en-US" sz="1800" b="0" cap="none">
                <a:solidFill>
                  <a:schemeClr val="tx1"/>
                </a:solidFill>
              </a:rPr>
            </a:br>
            <a:r>
              <a:rPr lang="en-US" sz="1800" b="0" cap="none">
                <a:solidFill>
                  <a:schemeClr val="tx1"/>
                </a:solidFill>
              </a:rPr>
              <a:t>The distance between the inside bottom of the vessel and the cylinder is kept at </a:t>
            </a:r>
            <a:br>
              <a:rPr lang="en-US" sz="1800" b="0" cap="none">
                <a:solidFill>
                  <a:schemeClr val="tx1"/>
                </a:solidFill>
              </a:rPr>
            </a:br>
            <a:r>
              <a:rPr lang="en-US" sz="1800" b="0" cap="none">
                <a:solidFill>
                  <a:schemeClr val="tx1"/>
                </a:solidFill>
              </a:rPr>
              <a:t> 25 ± 2 mm. </a:t>
            </a:r>
            <a:br>
              <a:rPr lang="en-US" sz="1800" b="0" cap="none">
                <a:solidFill>
                  <a:schemeClr val="tx1"/>
                </a:solidFill>
              </a:rPr>
            </a:br>
            <a:br>
              <a:rPr lang="en-US" sz="1800" b="0" cap="none">
                <a:solidFill>
                  <a:schemeClr val="tx1"/>
                </a:solidFill>
              </a:rPr>
            </a:br>
            <a:r>
              <a:rPr lang="en-US" sz="1800" b="0" cap="none">
                <a:solidFill>
                  <a:schemeClr val="tx1"/>
                </a:solidFill>
              </a:rPr>
              <a:t> </a:t>
            </a:r>
            <a:r>
              <a:rPr lang="en-US" sz="1800" cap="none">
                <a:solidFill>
                  <a:schemeClr val="tx1"/>
                </a:solidFill>
              </a:rPr>
              <a:t>TEMP</a:t>
            </a:r>
            <a:r>
              <a:rPr lang="en-US" sz="1800" b="0" cap="none">
                <a:solidFill>
                  <a:schemeClr val="tx1"/>
                </a:solidFill>
              </a:rPr>
              <a:t>.- </a:t>
            </a:r>
            <a:r>
              <a:rPr lang="en-US" sz="1800" cap="none">
                <a:solidFill>
                  <a:schemeClr val="tx1"/>
                </a:solidFill>
              </a:rPr>
              <a:t>32± 0.5 ºC. </a:t>
            </a:r>
            <a:br>
              <a:rPr lang="en-US" sz="1800" cap="none">
                <a:solidFill>
                  <a:schemeClr val="tx1"/>
                </a:solidFill>
              </a:rPr>
            </a:br>
            <a:br>
              <a:rPr lang="en-US" sz="1800" cap="none">
                <a:solidFill>
                  <a:schemeClr val="tx1"/>
                </a:solidFill>
              </a:rPr>
            </a:br>
            <a:br>
              <a:rPr lang="en-US" sz="1800" cap="none">
                <a:solidFill>
                  <a:schemeClr val="tx1"/>
                </a:solidFill>
              </a:rPr>
            </a:br>
            <a:r>
              <a:rPr lang="en-US" sz="1800" cap="none">
                <a:solidFill>
                  <a:schemeClr val="tx1"/>
                </a:solidFill>
              </a:rPr>
              <a:t>It is useful for  TRANSDERMAL SYSTEMS AND SEMISOLID DOSAGE </a:t>
            </a:r>
            <a:br>
              <a:rPr lang="en-US" sz="1800" cap="none">
                <a:solidFill>
                  <a:schemeClr val="tx1"/>
                </a:solidFill>
              </a:rPr>
            </a:br>
            <a:r>
              <a:rPr lang="en-US" sz="1800" cap="none">
                <a:solidFill>
                  <a:schemeClr val="tx1"/>
                </a:solidFill>
              </a:rPr>
              <a:t>                          FORMS.</a:t>
            </a:r>
            <a:br>
              <a:rPr lang="en-US" sz="1800" b="0" cap="none">
                <a:solidFill>
                  <a:schemeClr val="tx1"/>
                </a:solidFill>
              </a:rPr>
            </a:br>
            <a:br>
              <a:rPr lang="en-US" sz="1800" b="0" cap="none">
                <a:solidFill>
                  <a:schemeClr val="tx1"/>
                </a:solidFill>
              </a:rPr>
            </a:br>
            <a:endParaRPr lang="en-US" sz="1800" b="0" cap="none">
              <a:solidFill>
                <a:schemeClr val="tx1"/>
              </a:solidFill>
            </a:endParaRPr>
          </a:p>
        </p:txBody>
      </p:sp>
      <p:sp>
        <p:nvSpPr>
          <p:cNvPr id="45059" name="Text Placeholder 2"/>
          <p:cNvSpPr>
            <a:spLocks noGrp="1"/>
          </p:cNvSpPr>
          <p:nvPr>
            <p:ph type="body" idx="1"/>
          </p:nvPr>
        </p:nvSpPr>
        <p:spPr>
          <a:xfrm>
            <a:off x="914400" y="457200"/>
            <a:ext cx="7580313" cy="533400"/>
          </a:xfrm>
        </p:spPr>
        <p:txBody>
          <a:bodyPr/>
          <a:lstStyle/>
          <a:p>
            <a:r>
              <a:rPr lang="en-US" b="1"/>
              <a:t>USP TYPE VI  :  ROTATING CYLINDER</a:t>
            </a:r>
            <a:endParaRPr lang="en-US"/>
          </a:p>
        </p:txBody>
      </p:sp>
      <p:sp>
        <p:nvSpPr>
          <p:cNvPr id="45060" name="Slide Number Placeholder 3"/>
          <p:cNvSpPr>
            <a:spLocks noGrp="1"/>
          </p:cNvSpPr>
          <p:nvPr>
            <p:ph type="sldNum" sz="quarter" idx="12"/>
          </p:nvPr>
        </p:nvSpPr>
        <p:spPr>
          <a:noFill/>
        </p:spPr>
        <p:txBody>
          <a:bodyPr/>
          <a:lstStyle/>
          <a:p>
            <a:fld id="{313400E0-9E46-49EA-89C5-296A5BA952A5}" type="slidenum">
              <a:rPr lang="en-US" smtClean="0"/>
              <a:pPr/>
              <a:t>32</a:t>
            </a:fld>
            <a:endParaRPr lang="en-US"/>
          </a:p>
        </p:txBody>
      </p:sp>
      <p:pic>
        <p:nvPicPr>
          <p:cNvPr id="45061" name="Picture 9"/>
          <p:cNvPicPr>
            <a:picLocks noChangeAspect="1" noChangeArrowheads="1"/>
          </p:cNvPicPr>
          <p:nvPr/>
        </p:nvPicPr>
        <p:blipFill>
          <a:blip r:embed="rId2"/>
          <a:srcRect/>
          <a:stretch>
            <a:fillRect/>
          </a:stretch>
        </p:blipFill>
        <p:spPr bwMode="auto">
          <a:xfrm>
            <a:off x="5410200" y="0"/>
            <a:ext cx="3276600" cy="533400"/>
          </a:xfrm>
          <a:prstGeom prst="rect">
            <a:avLst/>
          </a:prstGeom>
          <a:noFill/>
          <a:ln w="9525">
            <a:noFill/>
            <a:miter lim="800000"/>
            <a:headEnd/>
            <a:tailEnd/>
          </a:ln>
        </p:spPr>
      </p:pic>
    </p:spTree>
  </p:cSld>
  <p:clrMapOvr>
    <a:masterClrMapping/>
  </p:clrMapOvr>
  <p:transition spd="slow">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914400" y="457200"/>
            <a:ext cx="7772400" cy="914400"/>
          </a:xfrm>
        </p:spPr>
        <p:txBody>
          <a:bodyPr/>
          <a:lstStyle/>
          <a:p>
            <a:pPr algn="l"/>
            <a:r>
              <a:rPr lang="en-US" sz="2400" b="1">
                <a:solidFill>
                  <a:schemeClr val="tx1"/>
                </a:solidFill>
              </a:rPr>
              <a:t>USP TYPE VII :   RECIPROCATING HOLDER</a:t>
            </a:r>
            <a:br>
              <a:rPr lang="en-US" sz="2400" b="1"/>
            </a:br>
            <a:br>
              <a:rPr lang="en-US" sz="2400" b="1"/>
            </a:br>
            <a:r>
              <a:rPr lang="en-US" sz="1400" b="1">
                <a:solidFill>
                  <a:schemeClr val="tx1"/>
                </a:solidFill>
              </a:rPr>
              <a:t>Transdermal patch holders for apparatus 7 :</a:t>
            </a:r>
            <a:endParaRPr lang="en-US" sz="2400" b="1">
              <a:solidFill>
                <a:schemeClr val="tx1"/>
              </a:solidFill>
            </a:endParaRPr>
          </a:p>
        </p:txBody>
      </p:sp>
      <p:sp>
        <p:nvSpPr>
          <p:cNvPr id="46083" name="Slide Number Placeholder 3"/>
          <p:cNvSpPr>
            <a:spLocks noGrp="1"/>
          </p:cNvSpPr>
          <p:nvPr>
            <p:ph type="sldNum" sz="quarter" idx="12"/>
          </p:nvPr>
        </p:nvSpPr>
        <p:spPr>
          <a:noFill/>
        </p:spPr>
        <p:txBody>
          <a:bodyPr/>
          <a:lstStyle/>
          <a:p>
            <a:fld id="{3D1FD09D-7AC5-45D0-9FE4-5481EB6FB3A8}" type="slidenum">
              <a:rPr lang="en-US" smtClean="0"/>
              <a:pPr/>
              <a:t>33</a:t>
            </a:fld>
            <a:endParaRPr lang="en-US"/>
          </a:p>
        </p:txBody>
      </p:sp>
      <p:pic>
        <p:nvPicPr>
          <p:cNvPr id="46084" name="Content Placeholder 4"/>
          <p:cNvPicPr>
            <a:picLocks noGrp="1"/>
          </p:cNvPicPr>
          <p:nvPr>
            <p:ph idx="1"/>
          </p:nvPr>
        </p:nvPicPr>
        <p:blipFill>
          <a:blip r:embed="rId2"/>
          <a:srcRect/>
          <a:stretch>
            <a:fillRect/>
          </a:stretch>
        </p:blipFill>
        <p:spPr>
          <a:xfrm>
            <a:off x="533400" y="1676400"/>
            <a:ext cx="7924800" cy="4572000"/>
          </a:xfrm>
        </p:spPr>
      </p:pic>
      <p:pic>
        <p:nvPicPr>
          <p:cNvPr id="46085" name="Picture 9"/>
          <p:cNvPicPr>
            <a:picLocks noChangeAspect="1" noChangeArrowheads="1"/>
          </p:cNvPicPr>
          <p:nvPr/>
        </p:nvPicPr>
        <p:blipFill>
          <a:blip r:embed="rId3"/>
          <a:srcRect/>
          <a:stretch>
            <a:fillRect/>
          </a:stretch>
        </p:blipFill>
        <p:spPr bwMode="auto">
          <a:xfrm>
            <a:off x="5410200" y="0"/>
            <a:ext cx="3276600" cy="457200"/>
          </a:xfrm>
          <a:prstGeom prst="rect">
            <a:avLst/>
          </a:prstGeom>
          <a:noFill/>
          <a:ln w="9525">
            <a:noFill/>
            <a:miter lim="800000"/>
            <a:headEnd/>
            <a:tailEnd/>
          </a:ln>
        </p:spPr>
      </p:pic>
      <p:sp>
        <p:nvSpPr>
          <p:cNvPr id="6" name="TextBox 5"/>
          <p:cNvSpPr txBox="1"/>
          <p:nvPr/>
        </p:nvSpPr>
        <p:spPr>
          <a:xfrm>
            <a:off x="3657600" y="6248400"/>
            <a:ext cx="3196709" cy="338554"/>
          </a:xfrm>
          <a:prstGeom prst="rect">
            <a:avLst/>
          </a:prstGeom>
          <a:noFill/>
        </p:spPr>
        <p:txBody>
          <a:bodyPr wrap="none" rtlCol="0">
            <a:spAutoFit/>
          </a:bodyPr>
          <a:lstStyle/>
          <a:p>
            <a:r>
              <a:rPr lang="en-US" b="1" dirty="0"/>
              <a:t>Inert porous cellulosic support</a:t>
            </a:r>
          </a:p>
        </p:txBody>
      </p:sp>
    </p:spTree>
  </p:cSld>
  <p:clrMapOvr>
    <a:masterClrMapping/>
  </p:clrMapOvr>
  <p:transition spd="slow">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533400" y="1219200"/>
            <a:ext cx="8153400" cy="5410200"/>
          </a:xfrm>
        </p:spPr>
        <p:txBody>
          <a:bodyPr/>
          <a:lstStyle/>
          <a:p>
            <a:br>
              <a:rPr lang="en-US" sz="1800" b="0" cap="none">
                <a:solidFill>
                  <a:schemeClr val="tx1"/>
                </a:solidFill>
              </a:rPr>
            </a:br>
            <a:br>
              <a:rPr lang="en-US" sz="1800" b="0" cap="none">
                <a:solidFill>
                  <a:schemeClr val="tx1"/>
                </a:solidFill>
              </a:rPr>
            </a:br>
            <a:r>
              <a:rPr lang="en-US" sz="1800" b="0" cap="none">
                <a:solidFill>
                  <a:schemeClr val="tx1"/>
                </a:solidFill>
              </a:rPr>
              <a:t>It consist of a set of volumetrically calibrated or tared containers of glass or other </a:t>
            </a:r>
            <a:br>
              <a:rPr lang="en-US" sz="1800" b="0" cap="none">
                <a:solidFill>
                  <a:schemeClr val="tx1"/>
                </a:solidFill>
              </a:rPr>
            </a:br>
            <a:r>
              <a:rPr lang="en-US" sz="1800" b="0" cap="none">
                <a:solidFill>
                  <a:schemeClr val="tx1"/>
                </a:solidFill>
              </a:rPr>
              <a:t>suiatable  inert  material , a motor and a set of sample holders. </a:t>
            </a:r>
            <a:br>
              <a:rPr lang="en-US" sz="1800" b="0" cap="none">
                <a:solidFill>
                  <a:schemeClr val="tx1"/>
                </a:solidFill>
              </a:rPr>
            </a:br>
            <a:br>
              <a:rPr lang="en-US" sz="1800" b="0" cap="none">
                <a:solidFill>
                  <a:schemeClr val="tx1"/>
                </a:solidFill>
              </a:rPr>
            </a:br>
            <a:r>
              <a:rPr lang="en-US" sz="1800" b="0" cap="none">
                <a:solidFill>
                  <a:schemeClr val="tx1"/>
                </a:solidFill>
              </a:rPr>
              <a:t>A drive assembly reciprocate the cylinder vertically. </a:t>
            </a:r>
            <a:br>
              <a:rPr lang="en-US" sz="1800" b="0" cap="none">
                <a:solidFill>
                  <a:schemeClr val="tx1"/>
                </a:solidFill>
              </a:rPr>
            </a:br>
            <a:br>
              <a:rPr lang="en-US" sz="1800" b="0" cap="none">
                <a:solidFill>
                  <a:schemeClr val="tx1"/>
                </a:solidFill>
              </a:rPr>
            </a:br>
            <a:br>
              <a:rPr lang="en-US" sz="1800" b="0" cap="none">
                <a:solidFill>
                  <a:schemeClr val="tx1"/>
                </a:solidFill>
              </a:rPr>
            </a:br>
            <a:r>
              <a:rPr lang="en-US" sz="1800" cap="none">
                <a:solidFill>
                  <a:schemeClr val="tx1"/>
                </a:solidFill>
              </a:rPr>
              <a:t> TEMP</a:t>
            </a:r>
            <a:r>
              <a:rPr lang="en-US" sz="1800" b="0" cap="none">
                <a:solidFill>
                  <a:schemeClr val="tx1"/>
                </a:solidFill>
              </a:rPr>
              <a:t>.- </a:t>
            </a:r>
            <a:r>
              <a:rPr lang="en-US" sz="1800" cap="none">
                <a:solidFill>
                  <a:schemeClr val="tx1"/>
                </a:solidFill>
              </a:rPr>
              <a:t>32± 0.5 ºC. </a:t>
            </a:r>
            <a:br>
              <a:rPr lang="en-US" sz="1800" b="0" cap="none">
                <a:solidFill>
                  <a:schemeClr val="tx1"/>
                </a:solidFill>
              </a:rPr>
            </a:br>
            <a:br>
              <a:rPr lang="en-US" sz="1800" b="0" cap="none">
                <a:solidFill>
                  <a:schemeClr val="tx1"/>
                </a:solidFill>
              </a:rPr>
            </a:br>
            <a:r>
              <a:rPr lang="en-US" sz="1800" b="0" cap="none">
                <a:solidFill>
                  <a:schemeClr val="tx1"/>
                </a:solidFill>
              </a:rPr>
              <a:t>It is useful for assesing the in vitro  dissolution of </a:t>
            </a:r>
            <a:r>
              <a:rPr lang="en-US" sz="1800" cap="none">
                <a:solidFill>
                  <a:schemeClr val="tx1"/>
                </a:solidFill>
              </a:rPr>
              <a:t>extended release tablets </a:t>
            </a:r>
            <a:r>
              <a:rPr lang="en-US" sz="1800" b="0" cap="none">
                <a:solidFill>
                  <a:schemeClr val="tx1"/>
                </a:solidFill>
              </a:rPr>
              <a:t>and </a:t>
            </a:r>
            <a:br>
              <a:rPr lang="en-US" sz="1800" b="0" cap="none">
                <a:solidFill>
                  <a:schemeClr val="tx1"/>
                </a:solidFill>
              </a:rPr>
            </a:br>
            <a:r>
              <a:rPr lang="en-US" sz="1800" cap="none">
                <a:solidFill>
                  <a:schemeClr val="tx1"/>
                </a:solidFill>
              </a:rPr>
              <a:t>transdermal drug delivery systems</a:t>
            </a:r>
            <a:r>
              <a:rPr lang="en-US" sz="1800" b="0" cap="none">
                <a:solidFill>
                  <a:schemeClr val="tx1"/>
                </a:solidFill>
              </a:rPr>
              <a:t>.</a:t>
            </a:r>
          </a:p>
        </p:txBody>
      </p:sp>
      <p:sp>
        <p:nvSpPr>
          <p:cNvPr id="47107" name="Text Placeholder 2"/>
          <p:cNvSpPr>
            <a:spLocks noGrp="1"/>
          </p:cNvSpPr>
          <p:nvPr>
            <p:ph type="body" idx="1"/>
          </p:nvPr>
        </p:nvSpPr>
        <p:spPr>
          <a:xfrm>
            <a:off x="914400" y="228600"/>
            <a:ext cx="7580313" cy="1066800"/>
          </a:xfrm>
        </p:spPr>
        <p:txBody>
          <a:bodyPr/>
          <a:lstStyle/>
          <a:p>
            <a:endParaRPr lang="en-US" b="1"/>
          </a:p>
          <a:p>
            <a:endParaRPr lang="en-US" b="1"/>
          </a:p>
          <a:p>
            <a:endParaRPr lang="en-US" b="1"/>
          </a:p>
          <a:p>
            <a:endParaRPr lang="en-US" b="1"/>
          </a:p>
          <a:p>
            <a:endParaRPr lang="en-US" b="1"/>
          </a:p>
          <a:p>
            <a:r>
              <a:rPr lang="en-US" b="1"/>
              <a:t>  </a:t>
            </a:r>
          </a:p>
          <a:p>
            <a:endParaRPr lang="en-US" b="1"/>
          </a:p>
          <a:p>
            <a:endParaRPr lang="en-US" b="1"/>
          </a:p>
          <a:p>
            <a:endParaRPr lang="en-US" b="1"/>
          </a:p>
          <a:p>
            <a:r>
              <a:rPr lang="en-US" b="1"/>
              <a:t>   USP TYPE VII :   RECIPROCATING HOLDER</a:t>
            </a:r>
            <a:br>
              <a:rPr lang="en-US" b="1"/>
            </a:br>
            <a:endParaRPr lang="en-US"/>
          </a:p>
        </p:txBody>
      </p:sp>
      <p:sp>
        <p:nvSpPr>
          <p:cNvPr id="47108" name="Slide Number Placeholder 3"/>
          <p:cNvSpPr>
            <a:spLocks noGrp="1"/>
          </p:cNvSpPr>
          <p:nvPr>
            <p:ph type="sldNum" sz="quarter" idx="12"/>
          </p:nvPr>
        </p:nvSpPr>
        <p:spPr>
          <a:noFill/>
        </p:spPr>
        <p:txBody>
          <a:bodyPr/>
          <a:lstStyle/>
          <a:p>
            <a:fld id="{96CBB242-C37B-4FE5-8D2B-4F7DB54FD8C4}" type="slidenum">
              <a:rPr lang="en-US" smtClean="0"/>
              <a:pPr/>
              <a:t>34</a:t>
            </a:fld>
            <a:endParaRPr lang="en-US"/>
          </a:p>
        </p:txBody>
      </p:sp>
      <p:pic>
        <p:nvPicPr>
          <p:cNvPr id="47109" name="Picture 9"/>
          <p:cNvPicPr>
            <a:picLocks noChangeAspect="1" noChangeArrowheads="1"/>
          </p:cNvPicPr>
          <p:nvPr/>
        </p:nvPicPr>
        <p:blipFill>
          <a:blip r:embed="rId2"/>
          <a:srcRect/>
          <a:stretch>
            <a:fillRect/>
          </a:stretch>
        </p:blipFill>
        <p:spPr bwMode="auto">
          <a:xfrm>
            <a:off x="5410200" y="0"/>
            <a:ext cx="3276600" cy="533400"/>
          </a:xfrm>
          <a:prstGeom prst="rect">
            <a:avLst/>
          </a:prstGeom>
          <a:noFill/>
          <a:ln w="9525">
            <a:noFill/>
            <a:miter lim="800000"/>
            <a:headEnd/>
            <a:tailEnd/>
          </a:ln>
        </p:spPr>
      </p:pic>
    </p:spTree>
  </p:cSld>
  <p:clrMapOvr>
    <a:masterClrMapping/>
  </p:clrMapOvr>
  <p:transition spd="slow">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609600"/>
            <a:ext cx="7772400" cy="762000"/>
          </a:xfrm>
        </p:spPr>
        <p:txBody>
          <a:bodyPr/>
          <a:lstStyle/>
          <a:p>
            <a:pPr algn="ctr" eaLnBrk="1" hangingPunct="1">
              <a:buFont typeface="Wingdings" pitchFamily="2" charset="2"/>
              <a:buChar char="§"/>
              <a:defRPr/>
            </a:pPr>
            <a:r>
              <a:rPr lang="en-US" sz="2800" dirty="0">
                <a:solidFill>
                  <a:schemeClr val="tx1"/>
                </a:solidFill>
                <a:latin typeface="Bodoni MT" pitchFamily="18" charset="0"/>
              </a:rPr>
              <a:t> </a:t>
            </a:r>
            <a:r>
              <a:rPr sz="2800">
                <a:solidFill>
                  <a:schemeClr val="tx1"/>
                </a:solidFill>
                <a:latin typeface="Bodoni MT" pitchFamily="18" charset="0"/>
              </a:rPr>
              <a:t>OFFICIAL DISSOLUTION APPARATUS </a:t>
            </a:r>
            <a:r>
              <a:rPr lang="en-US" sz="3200" dirty="0">
                <a:solidFill>
                  <a:schemeClr val="tx1"/>
                </a:solidFill>
                <a:latin typeface="Bodoni MT" pitchFamily="18" charset="0"/>
              </a:rPr>
              <a:t>:</a:t>
            </a:r>
            <a:endParaRPr/>
          </a:p>
        </p:txBody>
      </p:sp>
      <p:sp>
        <p:nvSpPr>
          <p:cNvPr id="48131" name="Text Placeholder 2"/>
          <p:cNvSpPr>
            <a:spLocks noGrp="1"/>
          </p:cNvSpPr>
          <p:nvPr>
            <p:ph type="body" idx="1"/>
          </p:nvPr>
        </p:nvSpPr>
        <p:spPr>
          <a:xfrm>
            <a:off x="228600" y="1828800"/>
            <a:ext cx="8610600" cy="4800600"/>
          </a:xfrm>
        </p:spPr>
        <p:txBody>
          <a:bodyPr/>
          <a:lstStyle/>
          <a:p>
            <a:pPr eaLnBrk="1" hangingPunct="1"/>
            <a:endParaRPr lang="en-US"/>
          </a:p>
        </p:txBody>
      </p:sp>
      <p:pic>
        <p:nvPicPr>
          <p:cNvPr id="48132" name="Picture 3" descr="app product.bmp"/>
          <p:cNvPicPr>
            <a:picLocks noChangeAspect="1"/>
          </p:cNvPicPr>
          <p:nvPr/>
        </p:nvPicPr>
        <p:blipFill>
          <a:blip r:embed="rId2"/>
          <a:srcRect/>
          <a:stretch>
            <a:fillRect/>
          </a:stretch>
        </p:blipFill>
        <p:spPr bwMode="auto">
          <a:xfrm>
            <a:off x="533400" y="1143000"/>
            <a:ext cx="8077200" cy="5181600"/>
          </a:xfrm>
          <a:prstGeom prst="rect">
            <a:avLst/>
          </a:prstGeom>
          <a:noFill/>
          <a:ln w="9525">
            <a:noFill/>
            <a:miter lim="800000"/>
            <a:headEnd/>
            <a:tailEnd/>
          </a:ln>
        </p:spPr>
      </p:pic>
      <p:cxnSp>
        <p:nvCxnSpPr>
          <p:cNvPr id="7" name="Straight Connector 6"/>
          <p:cNvCxnSpPr/>
          <p:nvPr/>
        </p:nvCxnSpPr>
        <p:spPr>
          <a:xfrm>
            <a:off x="304800" y="3657600"/>
            <a:ext cx="8305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1"/>
          </p:cNvCxnSpPr>
          <p:nvPr/>
        </p:nvCxnSpPr>
        <p:spPr>
          <a:xfrm rot="10800000" flipH="1" flipV="1">
            <a:off x="228600" y="4229100"/>
            <a:ext cx="8305800"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8600" y="5181600"/>
            <a:ext cx="8305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48136" name="Picture 9"/>
          <p:cNvPicPr>
            <a:picLocks noChangeAspect="1" noChangeArrowheads="1"/>
          </p:cNvPicPr>
          <p:nvPr/>
        </p:nvPicPr>
        <p:blipFill>
          <a:blip r:embed="rId3"/>
          <a:srcRect/>
          <a:stretch>
            <a:fillRect/>
          </a:stretch>
        </p:blipFill>
        <p:spPr bwMode="auto">
          <a:xfrm>
            <a:off x="5410200" y="0"/>
            <a:ext cx="3429000" cy="685800"/>
          </a:xfrm>
          <a:prstGeom prst="rect">
            <a:avLst/>
          </a:prstGeom>
          <a:noFill/>
          <a:ln w="9525">
            <a:noFill/>
            <a:miter lim="800000"/>
            <a:headEnd/>
            <a:tailEnd/>
          </a:ln>
        </p:spPr>
      </p:pic>
      <p:sp>
        <p:nvSpPr>
          <p:cNvPr id="48137" name="Slide Number Placeholder 9"/>
          <p:cNvSpPr>
            <a:spLocks noGrp="1"/>
          </p:cNvSpPr>
          <p:nvPr>
            <p:ph type="sldNum" sz="quarter" idx="12"/>
          </p:nvPr>
        </p:nvSpPr>
        <p:spPr>
          <a:noFill/>
        </p:spPr>
        <p:txBody>
          <a:bodyPr/>
          <a:lstStyle/>
          <a:p>
            <a:fld id="{B6124BE1-7ADA-40A0-9CD0-1E4812330695}" type="slidenum">
              <a:rPr lang="en-US" altLang="zh-TW" smtClean="0"/>
              <a:pPr/>
              <a:t>35</a:t>
            </a:fld>
            <a:endParaRPr lang="en-US" altLang="zh-TW"/>
          </a:p>
        </p:txBody>
      </p:sp>
    </p:spTree>
  </p:cSld>
  <p:clrMapOvr>
    <a:masterClrMapping/>
  </p:clrMapOvr>
  <p:transition spd="slow">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81000" y="1295400"/>
            <a:ext cx="8458200" cy="5257800"/>
          </a:xfrm>
        </p:spPr>
        <p:txBody>
          <a:bodyPr/>
          <a:lstStyle/>
          <a:p>
            <a:endParaRPr lang="en-US" sz="1600" b="0" cap="none">
              <a:solidFill>
                <a:schemeClr val="tx1"/>
              </a:solidFill>
            </a:endParaRPr>
          </a:p>
        </p:txBody>
      </p:sp>
      <p:sp>
        <p:nvSpPr>
          <p:cNvPr id="49155" name="Text Placeholder 2"/>
          <p:cNvSpPr>
            <a:spLocks noGrp="1"/>
          </p:cNvSpPr>
          <p:nvPr>
            <p:ph type="body" idx="1"/>
          </p:nvPr>
        </p:nvSpPr>
        <p:spPr>
          <a:xfrm>
            <a:off x="838200" y="457200"/>
            <a:ext cx="7656513" cy="762000"/>
          </a:xfrm>
        </p:spPr>
        <p:txBody>
          <a:bodyPr/>
          <a:lstStyle/>
          <a:p>
            <a:r>
              <a:rPr lang="en-US"/>
              <a:t>SELECTION OF APPROPIATE APPARATUS FOR PARTICLULAR </a:t>
            </a:r>
          </a:p>
          <a:p>
            <a:r>
              <a:rPr lang="en-US"/>
              <a:t>DOSAGE UNIT :</a:t>
            </a:r>
          </a:p>
        </p:txBody>
      </p:sp>
      <p:sp>
        <p:nvSpPr>
          <p:cNvPr id="49156" name="Slide Number Placeholder 3"/>
          <p:cNvSpPr>
            <a:spLocks noGrp="1"/>
          </p:cNvSpPr>
          <p:nvPr>
            <p:ph type="sldNum" sz="quarter" idx="12"/>
          </p:nvPr>
        </p:nvSpPr>
        <p:spPr>
          <a:noFill/>
        </p:spPr>
        <p:txBody>
          <a:bodyPr/>
          <a:lstStyle/>
          <a:p>
            <a:fld id="{EBD8DBB2-99AF-4C5C-843E-FAD6AD882055}" type="slidenum">
              <a:rPr lang="en-US" smtClean="0"/>
              <a:pPr/>
              <a:t>36</a:t>
            </a:fld>
            <a:endParaRPr lang="en-US"/>
          </a:p>
        </p:txBody>
      </p:sp>
      <p:graphicFrame>
        <p:nvGraphicFramePr>
          <p:cNvPr id="5" name="Table 4"/>
          <p:cNvGraphicFramePr>
            <a:graphicFrameLocks noGrp="1"/>
          </p:cNvGraphicFramePr>
          <p:nvPr/>
        </p:nvGraphicFramePr>
        <p:xfrm>
          <a:off x="381000" y="1295400"/>
          <a:ext cx="8458200" cy="5371624"/>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525676">
                <a:tc>
                  <a:txBody>
                    <a:bodyPr/>
                    <a:lstStyle/>
                    <a:p>
                      <a:r>
                        <a:rPr lang="en-US" dirty="0"/>
                        <a:t>SR. NO.</a:t>
                      </a:r>
                    </a:p>
                  </a:txBody>
                  <a:tcPr/>
                </a:tc>
                <a:tc>
                  <a:txBody>
                    <a:bodyPr/>
                    <a:lstStyle/>
                    <a:p>
                      <a:r>
                        <a:rPr lang="en-US" dirty="0"/>
                        <a:t>DOSAGE</a:t>
                      </a:r>
                      <a:r>
                        <a:rPr lang="en-US" baseline="0" dirty="0"/>
                        <a:t> FORM.</a:t>
                      </a:r>
                      <a:endParaRPr lang="en-US" dirty="0"/>
                    </a:p>
                  </a:txBody>
                  <a:tcPr/>
                </a:tc>
                <a:tc>
                  <a:txBody>
                    <a:bodyPr/>
                    <a:lstStyle/>
                    <a:p>
                      <a:r>
                        <a:rPr lang="en-US" dirty="0"/>
                        <a:t>DISSOLUTION TACHNIQUE.</a:t>
                      </a:r>
                    </a:p>
                  </a:txBody>
                  <a:tcPr/>
                </a:tc>
                <a:extLst>
                  <a:ext uri="{0D108BD9-81ED-4DB2-BD59-A6C34878D82A}">
                    <a16:rowId xmlns:a16="http://schemas.microsoft.com/office/drawing/2014/main" val="10000"/>
                  </a:ext>
                </a:extLst>
              </a:tr>
              <a:tr h="525676">
                <a:tc>
                  <a:txBody>
                    <a:bodyPr/>
                    <a:lstStyle/>
                    <a:p>
                      <a:r>
                        <a:rPr lang="en-US" dirty="0"/>
                        <a:t>1</a:t>
                      </a:r>
                    </a:p>
                  </a:txBody>
                  <a:tcPr/>
                </a:tc>
                <a:tc>
                  <a:txBody>
                    <a:bodyPr/>
                    <a:lstStyle/>
                    <a:p>
                      <a:r>
                        <a:rPr lang="en-US" dirty="0"/>
                        <a:t>Orally</a:t>
                      </a:r>
                      <a:r>
                        <a:rPr lang="en-US" baseline="0" dirty="0"/>
                        <a:t> disintegrating tablets.</a:t>
                      </a:r>
                      <a:endParaRPr lang="en-US" dirty="0"/>
                    </a:p>
                  </a:txBody>
                  <a:tcPr/>
                </a:tc>
                <a:tc>
                  <a:txBody>
                    <a:bodyPr/>
                    <a:lstStyle/>
                    <a:p>
                      <a:r>
                        <a:rPr lang="en-US" dirty="0"/>
                        <a:t>Paddle type ( 50 rpm )</a:t>
                      </a:r>
                    </a:p>
                  </a:txBody>
                  <a:tcPr/>
                </a:tc>
                <a:extLst>
                  <a:ext uri="{0D108BD9-81ED-4DB2-BD59-A6C34878D82A}">
                    <a16:rowId xmlns:a16="http://schemas.microsoft.com/office/drawing/2014/main" val="10001"/>
                  </a:ext>
                </a:extLst>
              </a:tr>
              <a:tr h="525676">
                <a:tc>
                  <a:txBody>
                    <a:bodyPr/>
                    <a:lstStyle/>
                    <a:p>
                      <a:r>
                        <a:rPr lang="en-US" dirty="0"/>
                        <a:t>2</a:t>
                      </a:r>
                    </a:p>
                  </a:txBody>
                  <a:tcPr/>
                </a:tc>
                <a:tc>
                  <a:txBody>
                    <a:bodyPr/>
                    <a:lstStyle/>
                    <a:p>
                      <a:r>
                        <a:rPr lang="en-US" dirty="0"/>
                        <a:t>Chewable tablets.</a:t>
                      </a:r>
                    </a:p>
                  </a:txBody>
                  <a:tcPr/>
                </a:tc>
                <a:tc>
                  <a:txBody>
                    <a:bodyPr/>
                    <a:lstStyle/>
                    <a:p>
                      <a:r>
                        <a:rPr lang="en-US" dirty="0"/>
                        <a:t>Reciprocating cylinder.</a:t>
                      </a:r>
                    </a:p>
                  </a:txBody>
                  <a:tcPr/>
                </a:tc>
                <a:extLst>
                  <a:ext uri="{0D108BD9-81ED-4DB2-BD59-A6C34878D82A}">
                    <a16:rowId xmlns:a16="http://schemas.microsoft.com/office/drawing/2014/main" val="10002"/>
                  </a:ext>
                </a:extLst>
              </a:tr>
              <a:tr h="632772">
                <a:tc>
                  <a:txBody>
                    <a:bodyPr/>
                    <a:lstStyle/>
                    <a:p>
                      <a:r>
                        <a:rPr lang="en-US" dirty="0"/>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Capsules.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Paddle type and</a:t>
                      </a:r>
                      <a:r>
                        <a:rPr lang="en-US" baseline="0" dirty="0"/>
                        <a:t> flow through cell .</a:t>
                      </a:r>
                      <a:endParaRPr lang="en-US" dirty="0"/>
                    </a:p>
                  </a:txBody>
                  <a:tcPr/>
                </a:tc>
                <a:extLst>
                  <a:ext uri="{0D108BD9-81ED-4DB2-BD59-A6C34878D82A}">
                    <a16:rowId xmlns:a16="http://schemas.microsoft.com/office/drawing/2014/main" val="10003"/>
                  </a:ext>
                </a:extLst>
              </a:tr>
              <a:tr h="525676">
                <a:tc>
                  <a:txBody>
                    <a:bodyPr/>
                    <a:lstStyle/>
                    <a:p>
                      <a:r>
                        <a:rPr lang="en-US" dirty="0"/>
                        <a:t>4</a:t>
                      </a:r>
                    </a:p>
                  </a:txBody>
                  <a:tcPr/>
                </a:tc>
                <a:tc>
                  <a:txBody>
                    <a:bodyPr/>
                    <a:lstStyle/>
                    <a:p>
                      <a:r>
                        <a:rPr lang="en-US" dirty="0"/>
                        <a:t>Suppositories.</a:t>
                      </a:r>
                    </a:p>
                  </a:txBody>
                  <a:tcPr/>
                </a:tc>
                <a:tc>
                  <a:txBody>
                    <a:bodyPr/>
                    <a:lstStyle/>
                    <a:p>
                      <a:r>
                        <a:rPr lang="en-US" dirty="0"/>
                        <a:t>Basket , paddle</a:t>
                      </a:r>
                      <a:r>
                        <a:rPr lang="en-US" baseline="0" dirty="0"/>
                        <a:t> &amp; flow through cell. </a:t>
                      </a:r>
                      <a:endParaRPr lang="en-US" dirty="0"/>
                    </a:p>
                  </a:txBody>
                  <a:tcPr/>
                </a:tc>
                <a:extLst>
                  <a:ext uri="{0D108BD9-81ED-4DB2-BD59-A6C34878D82A}">
                    <a16:rowId xmlns:a16="http://schemas.microsoft.com/office/drawing/2014/main" val="10004"/>
                  </a:ext>
                </a:extLst>
              </a:tr>
              <a:tr h="932233">
                <a:tc>
                  <a:txBody>
                    <a:bodyPr/>
                    <a:lstStyle/>
                    <a:p>
                      <a:r>
                        <a:rPr lang="en-US" dirty="0"/>
                        <a:t>5</a:t>
                      </a:r>
                    </a:p>
                  </a:txBody>
                  <a:tcPr/>
                </a:tc>
                <a:tc>
                  <a:txBody>
                    <a:bodyPr/>
                    <a:lstStyle/>
                    <a:p>
                      <a:r>
                        <a:rPr lang="en-US" dirty="0"/>
                        <a:t>Oral suspension </a:t>
                      </a:r>
                    </a:p>
                    <a:p>
                      <a:r>
                        <a:rPr lang="en-US" dirty="0"/>
                        <a:t>High viscosity</a:t>
                      </a:r>
                    </a:p>
                    <a:p>
                      <a:r>
                        <a:rPr lang="en-US" dirty="0"/>
                        <a:t>Low viscosity</a:t>
                      </a:r>
                    </a:p>
                  </a:txBody>
                  <a:tcPr/>
                </a:tc>
                <a:tc>
                  <a:txBody>
                    <a:bodyPr/>
                    <a:lstStyle/>
                    <a:p>
                      <a:r>
                        <a:rPr lang="en-US" dirty="0"/>
                        <a:t>Paddle type</a:t>
                      </a:r>
                    </a:p>
                    <a:p>
                      <a:r>
                        <a:rPr lang="en-US" dirty="0"/>
                        <a:t>25 rpm.</a:t>
                      </a:r>
                    </a:p>
                    <a:p>
                      <a:r>
                        <a:rPr lang="en-US" dirty="0"/>
                        <a:t>50 rpm.</a:t>
                      </a:r>
                    </a:p>
                  </a:txBody>
                  <a:tcPr/>
                </a:tc>
                <a:extLst>
                  <a:ext uri="{0D108BD9-81ED-4DB2-BD59-A6C34878D82A}">
                    <a16:rowId xmlns:a16="http://schemas.microsoft.com/office/drawing/2014/main" val="10005"/>
                  </a:ext>
                </a:extLst>
              </a:tr>
              <a:tr h="525676">
                <a:tc>
                  <a:txBody>
                    <a:bodyPr/>
                    <a:lstStyle/>
                    <a:p>
                      <a:r>
                        <a:rPr lang="en-US" dirty="0"/>
                        <a:t>6</a:t>
                      </a:r>
                    </a:p>
                  </a:txBody>
                  <a:tcPr/>
                </a:tc>
                <a:tc>
                  <a:txBody>
                    <a:bodyPr/>
                    <a:lstStyle/>
                    <a:p>
                      <a:r>
                        <a:rPr lang="en-US" dirty="0"/>
                        <a:t>Semisolid</a:t>
                      </a:r>
                      <a:r>
                        <a:rPr lang="en-US" baseline="0" dirty="0"/>
                        <a:t> dosage forms. </a:t>
                      </a:r>
                      <a:endParaRPr lang="en-US" dirty="0"/>
                    </a:p>
                  </a:txBody>
                  <a:tcPr/>
                </a:tc>
                <a:tc>
                  <a:txBody>
                    <a:bodyPr/>
                    <a:lstStyle/>
                    <a:p>
                      <a:r>
                        <a:rPr lang="en-US" dirty="0"/>
                        <a:t>Flow</a:t>
                      </a:r>
                      <a:r>
                        <a:rPr lang="en-US" baseline="0" dirty="0"/>
                        <a:t> through cell AND </a:t>
                      </a:r>
                      <a:r>
                        <a:rPr lang="en-US" baseline="0" dirty="0" err="1"/>
                        <a:t>franz</a:t>
                      </a:r>
                      <a:r>
                        <a:rPr lang="en-US" baseline="0" dirty="0"/>
                        <a:t>  cell.</a:t>
                      </a:r>
                      <a:endParaRPr lang="en-US" dirty="0"/>
                    </a:p>
                  </a:txBody>
                  <a:tcPr/>
                </a:tc>
                <a:extLst>
                  <a:ext uri="{0D108BD9-81ED-4DB2-BD59-A6C34878D82A}">
                    <a16:rowId xmlns:a16="http://schemas.microsoft.com/office/drawing/2014/main" val="10006"/>
                  </a:ext>
                </a:extLst>
              </a:tr>
              <a:tr h="525676">
                <a:tc>
                  <a:txBody>
                    <a:bodyPr/>
                    <a:lstStyle/>
                    <a:p>
                      <a:r>
                        <a:rPr lang="en-US" dirty="0"/>
                        <a:t>7</a:t>
                      </a:r>
                    </a:p>
                  </a:txBody>
                  <a:tcPr/>
                </a:tc>
                <a:tc>
                  <a:txBody>
                    <a:bodyPr/>
                    <a:lstStyle/>
                    <a:p>
                      <a:r>
                        <a:rPr lang="en-US" dirty="0"/>
                        <a:t>TDDS .</a:t>
                      </a:r>
                    </a:p>
                  </a:txBody>
                  <a:tcPr/>
                </a:tc>
                <a:tc>
                  <a:txBody>
                    <a:bodyPr/>
                    <a:lstStyle/>
                    <a:p>
                      <a:r>
                        <a:rPr lang="en-US" dirty="0"/>
                        <a:t>TYPE 5 </a:t>
                      </a:r>
                      <a:r>
                        <a:rPr lang="en-US" baseline="0" dirty="0"/>
                        <a:t>, </a:t>
                      </a:r>
                      <a:r>
                        <a:rPr lang="en-US" dirty="0"/>
                        <a:t>6 , 7 .</a:t>
                      </a:r>
                    </a:p>
                  </a:txBody>
                  <a:tcPr/>
                </a:tc>
                <a:extLst>
                  <a:ext uri="{0D108BD9-81ED-4DB2-BD59-A6C34878D82A}">
                    <a16:rowId xmlns:a16="http://schemas.microsoft.com/office/drawing/2014/main" val="10007"/>
                  </a:ext>
                </a:extLst>
              </a:tr>
              <a:tr h="652563">
                <a:tc>
                  <a:txBody>
                    <a:bodyPr/>
                    <a:lstStyle/>
                    <a:p>
                      <a:r>
                        <a:rPr lang="en-US" dirty="0"/>
                        <a:t>8</a:t>
                      </a:r>
                    </a:p>
                  </a:txBody>
                  <a:tcPr/>
                </a:tc>
                <a:tc>
                  <a:txBody>
                    <a:bodyPr/>
                    <a:lstStyle/>
                    <a:p>
                      <a:r>
                        <a:rPr lang="en-US" dirty="0"/>
                        <a:t>Solid dispersions </a:t>
                      </a:r>
                    </a:p>
                  </a:txBody>
                  <a:tcPr/>
                </a:tc>
                <a:tc>
                  <a:txBody>
                    <a:bodyPr/>
                    <a:lstStyle/>
                    <a:p>
                      <a:r>
                        <a:rPr lang="en-US" dirty="0"/>
                        <a:t>Flow through cell under non -sink condition.</a:t>
                      </a:r>
                    </a:p>
                  </a:txBody>
                  <a:tcPr/>
                </a:tc>
                <a:extLst>
                  <a:ext uri="{0D108BD9-81ED-4DB2-BD59-A6C34878D82A}">
                    <a16:rowId xmlns:a16="http://schemas.microsoft.com/office/drawing/2014/main" val="10008"/>
                  </a:ext>
                </a:extLst>
              </a:tr>
            </a:tbl>
          </a:graphicData>
        </a:graphic>
      </p:graphicFrame>
    </p:spTree>
  </p:cSld>
  <p:clrMapOvr>
    <a:masterClrMapping/>
  </p:clrMapOvr>
  <p:transition spd="slow">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Placeholder 2"/>
          <p:cNvSpPr>
            <a:spLocks noGrp="1"/>
          </p:cNvSpPr>
          <p:nvPr>
            <p:ph type="body" idx="1"/>
          </p:nvPr>
        </p:nvSpPr>
        <p:spPr>
          <a:xfrm>
            <a:off x="228600" y="609600"/>
            <a:ext cx="8534400" cy="5486400"/>
          </a:xfrm>
        </p:spPr>
        <p:txBody>
          <a:bodyPr/>
          <a:lstStyle/>
          <a:p>
            <a:pPr eaLnBrk="1" hangingPunct="1"/>
            <a:endParaRPr lang="en-US" dirty="0"/>
          </a:p>
          <a:p>
            <a:pPr algn="ctr" eaLnBrk="1" hangingPunct="1"/>
            <a:r>
              <a:rPr lang="it-IT" sz="2400" b="1" i="1" dirty="0">
                <a:latin typeface="Bodoni MT" pitchFamily="18" charset="0"/>
              </a:rPr>
              <a:t>IN- VIVO &amp; IN -VITRO  </a:t>
            </a:r>
            <a:r>
              <a:rPr lang="it-IT" sz="2400" b="1" dirty="0">
                <a:latin typeface="Bodoni MT" pitchFamily="18" charset="0"/>
              </a:rPr>
              <a:t>CORRELATION</a:t>
            </a:r>
            <a:endParaRPr lang="en-US" b="1" dirty="0"/>
          </a:p>
          <a:p>
            <a:pPr eaLnBrk="1" hangingPunct="1"/>
            <a:endParaRPr lang="en-US" dirty="0"/>
          </a:p>
          <a:p>
            <a:pPr eaLnBrk="1" hangingPunct="1"/>
            <a:endParaRPr lang="en-US" dirty="0"/>
          </a:p>
          <a:p>
            <a:pPr eaLnBrk="1" hangingPunct="1"/>
            <a:r>
              <a:rPr lang="en-US" dirty="0"/>
              <a:t>        1) Dissolution rate  </a:t>
            </a:r>
            <a:r>
              <a:rPr lang="en-US" b="1" dirty="0"/>
              <a:t>Vs  </a:t>
            </a:r>
            <a:r>
              <a:rPr lang="en-US" dirty="0"/>
              <a:t>Absorption Rate.</a:t>
            </a:r>
          </a:p>
          <a:p>
            <a:pPr eaLnBrk="1" hangingPunct="1"/>
            <a:endParaRPr lang="en-US" dirty="0"/>
          </a:p>
          <a:p>
            <a:pPr eaLnBrk="1" hangingPunct="1"/>
            <a:endParaRPr lang="en-US" dirty="0"/>
          </a:p>
          <a:p>
            <a:pPr eaLnBrk="1" hangingPunct="1"/>
            <a:r>
              <a:rPr lang="en-US" dirty="0"/>
              <a:t>        2) % of drug Dissolved  </a:t>
            </a:r>
            <a:r>
              <a:rPr lang="en-US" b="1" dirty="0"/>
              <a:t>Vs</a:t>
            </a:r>
            <a:r>
              <a:rPr lang="en-US" dirty="0"/>
              <a:t>  % of drug Absorbed.</a:t>
            </a:r>
          </a:p>
          <a:p>
            <a:pPr eaLnBrk="1" hangingPunct="1"/>
            <a:endParaRPr lang="en-US" dirty="0"/>
          </a:p>
          <a:p>
            <a:pPr eaLnBrk="1" hangingPunct="1"/>
            <a:endParaRPr lang="en-US" dirty="0"/>
          </a:p>
          <a:p>
            <a:pPr eaLnBrk="1" hangingPunct="1"/>
            <a:r>
              <a:rPr lang="en-US" dirty="0"/>
              <a:t>        3) Maximum drug conc. </a:t>
            </a:r>
            <a:r>
              <a:rPr lang="en-US" b="1" dirty="0"/>
              <a:t>Vs</a:t>
            </a:r>
            <a:r>
              <a:rPr lang="en-US" dirty="0"/>
              <a:t>  % of drug dissolved in vitro.</a:t>
            </a:r>
          </a:p>
          <a:p>
            <a:pPr eaLnBrk="1" hangingPunct="1"/>
            <a:endParaRPr lang="en-US" dirty="0"/>
          </a:p>
          <a:p>
            <a:pPr eaLnBrk="1" hangingPunct="1"/>
            <a:endParaRPr lang="en-US" dirty="0"/>
          </a:p>
          <a:p>
            <a:pPr eaLnBrk="1" hangingPunct="1"/>
            <a:r>
              <a:rPr lang="en-US" dirty="0"/>
              <a:t>       4) Serum drug conc.  </a:t>
            </a:r>
            <a:r>
              <a:rPr lang="en-US" b="1" dirty="0"/>
              <a:t>Vs</a:t>
            </a:r>
            <a:r>
              <a:rPr lang="en-US" dirty="0"/>
              <a:t>  % of drug  dissolved.</a:t>
            </a:r>
          </a:p>
        </p:txBody>
      </p:sp>
      <p:sp>
        <p:nvSpPr>
          <p:cNvPr id="54275" name="Slide Number Placeholder 3"/>
          <p:cNvSpPr>
            <a:spLocks noGrp="1"/>
          </p:cNvSpPr>
          <p:nvPr>
            <p:ph type="sldNum" sz="quarter" idx="12"/>
          </p:nvPr>
        </p:nvSpPr>
        <p:spPr>
          <a:noFill/>
        </p:spPr>
        <p:txBody>
          <a:bodyPr/>
          <a:lstStyle/>
          <a:p>
            <a:fld id="{2F832E78-DC73-4501-BE9D-3D01601C8894}" type="slidenum">
              <a:rPr lang="en-US" altLang="zh-TW" smtClean="0"/>
              <a:pPr/>
              <a:t>37</a:t>
            </a:fld>
            <a:endParaRPr lang="en-US" altLang="zh-TW"/>
          </a:p>
        </p:txBody>
      </p:sp>
    </p:spTree>
  </p:cSld>
  <p:clrMapOvr>
    <a:masterClrMapping/>
  </p:clrMapOvr>
  <p:transition spd="slow">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077200" cy="4648200"/>
          </a:xfrm>
        </p:spPr>
        <p:txBody>
          <a:bodyPr/>
          <a:lstStyle/>
          <a:p>
            <a:pPr>
              <a:lnSpc>
                <a:spcPct val="90000"/>
              </a:lnSpc>
              <a:defRPr/>
            </a:pPr>
            <a:r>
              <a:rPr lang="en-US" sz="2000" b="0" dirty="0">
                <a:solidFill>
                  <a:schemeClr val="tx1"/>
                </a:solidFill>
              </a:rPr>
              <a:t>1)   </a:t>
            </a:r>
            <a:r>
              <a:rPr lang="en-US" sz="2000" b="0" cap="none" dirty="0">
                <a:solidFill>
                  <a:schemeClr val="tx1"/>
                </a:solidFill>
              </a:rPr>
              <a:t>United State Pharmacopoeia , The National  Formulary, 2002,</a:t>
            </a:r>
            <a:br>
              <a:rPr lang="en-US" sz="2000" b="0" cap="none" dirty="0">
                <a:solidFill>
                  <a:schemeClr val="tx1"/>
                </a:solidFill>
              </a:rPr>
            </a:br>
            <a:r>
              <a:rPr lang="en-US" sz="2000" b="0" cap="none" dirty="0">
                <a:solidFill>
                  <a:schemeClr val="tx1"/>
                </a:solidFill>
              </a:rPr>
              <a:t>      20</a:t>
            </a:r>
            <a:r>
              <a:rPr lang="en-US" sz="2000" b="0" cap="none" baseline="30000" dirty="0">
                <a:solidFill>
                  <a:schemeClr val="tx1"/>
                </a:solidFill>
              </a:rPr>
              <a:t>th</a:t>
            </a:r>
            <a:r>
              <a:rPr lang="en-US" sz="2000" b="0" cap="none" dirty="0">
                <a:solidFill>
                  <a:schemeClr val="tx1"/>
                </a:solidFill>
              </a:rPr>
              <a:t>  Edition, United State   Pharmacopoeial Convention INC, </a:t>
            </a:r>
            <a:br>
              <a:rPr lang="en-US" sz="2000" b="0" cap="none" dirty="0">
                <a:solidFill>
                  <a:schemeClr val="tx1"/>
                </a:solidFill>
              </a:rPr>
            </a:br>
            <a:r>
              <a:rPr lang="en-US" sz="2000" b="0" cap="none" dirty="0">
                <a:solidFill>
                  <a:schemeClr val="tx1"/>
                </a:solidFill>
              </a:rPr>
              <a:t>      Washington </a:t>
            </a:r>
            <a:r>
              <a:rPr lang="en-US" sz="2000" b="0" dirty="0">
                <a:solidFill>
                  <a:schemeClr val="tx1"/>
                </a:solidFill>
              </a:rPr>
              <a:t>, 711,2011.</a:t>
            </a:r>
            <a:br>
              <a:rPr lang="en-US" sz="2000" b="0" dirty="0">
                <a:solidFill>
                  <a:schemeClr val="tx1"/>
                </a:solidFill>
              </a:rPr>
            </a:br>
            <a:br>
              <a:rPr lang="en-US" sz="2000" b="0" dirty="0">
                <a:solidFill>
                  <a:schemeClr val="tx1"/>
                </a:solidFill>
              </a:rPr>
            </a:br>
            <a:r>
              <a:rPr lang="en-US" sz="2000" b="0" dirty="0">
                <a:solidFill>
                  <a:schemeClr val="tx1"/>
                </a:solidFill>
              </a:rPr>
              <a:t>2</a:t>
            </a:r>
            <a:r>
              <a:rPr lang="en-US" sz="2000" b="0" i="1" cap="none" dirty="0">
                <a:solidFill>
                  <a:schemeClr val="tx1"/>
                </a:solidFill>
              </a:rPr>
              <a:t>)   </a:t>
            </a:r>
            <a:r>
              <a:rPr lang="en-US" sz="2000" b="0" cap="none" dirty="0">
                <a:solidFill>
                  <a:schemeClr val="tx1"/>
                </a:solidFill>
              </a:rPr>
              <a:t>Remington , </a:t>
            </a:r>
            <a:r>
              <a:rPr lang="en-US" sz="2000" b="0" i="1" cap="none" dirty="0">
                <a:solidFill>
                  <a:schemeClr val="tx1"/>
                </a:solidFill>
              </a:rPr>
              <a:t>The Science And  Practice of Pharmacy </a:t>
            </a:r>
            <a:r>
              <a:rPr lang="en-US" sz="2000" b="0" cap="none" dirty="0">
                <a:solidFill>
                  <a:schemeClr val="tx1"/>
                </a:solidFill>
              </a:rPr>
              <a:t>, Volume 1,</a:t>
            </a:r>
            <a:br>
              <a:rPr lang="en-US" sz="2000" b="0" cap="none" dirty="0">
                <a:solidFill>
                  <a:schemeClr val="tx1"/>
                </a:solidFill>
              </a:rPr>
            </a:br>
            <a:r>
              <a:rPr lang="en-US" sz="2000" b="0" cap="none" dirty="0">
                <a:solidFill>
                  <a:schemeClr val="tx1"/>
                </a:solidFill>
              </a:rPr>
              <a:t>      21</a:t>
            </a:r>
            <a:r>
              <a:rPr lang="en-US" sz="2000" b="0" cap="none" baseline="30000" dirty="0">
                <a:solidFill>
                  <a:schemeClr val="tx1"/>
                </a:solidFill>
              </a:rPr>
              <a:t>st</a:t>
            </a:r>
            <a:r>
              <a:rPr lang="en-US" sz="2000" b="0" cap="none" dirty="0">
                <a:solidFill>
                  <a:schemeClr val="tx1"/>
                </a:solidFill>
              </a:rPr>
              <a:t> Edition, Indian Edition, B. I. Publications Pvt. Ltd.,654-665.</a:t>
            </a:r>
            <a:br>
              <a:rPr lang="en-US" sz="2000" b="0" cap="none" dirty="0">
                <a:solidFill>
                  <a:schemeClr val="tx1"/>
                </a:solidFill>
              </a:rPr>
            </a:br>
            <a:br>
              <a:rPr lang="en-US" sz="2000" b="0" cap="none" dirty="0">
                <a:solidFill>
                  <a:schemeClr val="tx1"/>
                </a:solidFill>
              </a:rPr>
            </a:br>
            <a:r>
              <a:rPr lang="en-US" sz="2000" b="0" cap="none" dirty="0">
                <a:solidFill>
                  <a:schemeClr val="tx1"/>
                </a:solidFill>
              </a:rPr>
              <a:t>3)   Banakar , U.V. 2000, </a:t>
            </a:r>
            <a:r>
              <a:rPr lang="en-US" sz="2000" b="0" i="1" cap="none" dirty="0">
                <a:solidFill>
                  <a:schemeClr val="tx1"/>
                </a:solidFill>
              </a:rPr>
              <a:t>Pharmaceutical Dissolution</a:t>
            </a:r>
            <a:r>
              <a:rPr lang="en-US" sz="2000" b="0" cap="none" dirty="0">
                <a:solidFill>
                  <a:schemeClr val="tx1"/>
                </a:solidFill>
              </a:rPr>
              <a:t> </a:t>
            </a:r>
            <a:r>
              <a:rPr lang="en-US" sz="2000" b="0" i="1" cap="none" dirty="0">
                <a:solidFill>
                  <a:schemeClr val="tx1"/>
                </a:solidFill>
              </a:rPr>
              <a:t>Technologies ,</a:t>
            </a:r>
            <a:br>
              <a:rPr lang="en-US" sz="2000" b="0" i="1" cap="none" dirty="0">
                <a:solidFill>
                  <a:schemeClr val="tx1"/>
                </a:solidFill>
              </a:rPr>
            </a:br>
            <a:r>
              <a:rPr lang="en-US" sz="2000" b="0" i="1" cap="none" dirty="0">
                <a:solidFill>
                  <a:schemeClr val="tx1"/>
                </a:solidFill>
              </a:rPr>
              <a:t>      </a:t>
            </a:r>
            <a:r>
              <a:rPr lang="en-US" sz="2000" b="0" cap="none" dirty="0">
                <a:solidFill>
                  <a:schemeClr val="tx1"/>
                </a:solidFill>
              </a:rPr>
              <a:t>volume 49. Marcel Dekker INC,N.Y.,174-175,280 .</a:t>
            </a:r>
            <a:br>
              <a:rPr lang="en-US" sz="2000" b="0" cap="none" dirty="0">
                <a:solidFill>
                  <a:schemeClr val="tx1"/>
                </a:solidFill>
              </a:rPr>
            </a:br>
            <a:br>
              <a:rPr lang="en-US" sz="2000" b="0" cap="none" dirty="0">
                <a:solidFill>
                  <a:schemeClr val="tx1"/>
                </a:solidFill>
              </a:rPr>
            </a:br>
            <a:r>
              <a:rPr lang="en-US" sz="2000" b="0" cap="none" dirty="0">
                <a:solidFill>
                  <a:schemeClr val="tx1"/>
                </a:solidFill>
              </a:rPr>
              <a:t>4)</a:t>
            </a:r>
            <a:r>
              <a:rPr lang="en-US" sz="2000" dirty="0"/>
              <a:t>   </a:t>
            </a:r>
            <a:r>
              <a:rPr lang="en-US" sz="2000" b="0" cap="none" dirty="0">
                <a:solidFill>
                  <a:schemeClr val="tx1"/>
                </a:solidFill>
              </a:rPr>
              <a:t>Subramanyam C.V.S. </a:t>
            </a:r>
            <a:r>
              <a:rPr lang="en-US" sz="2000" b="0" i="1" cap="none" dirty="0">
                <a:solidFill>
                  <a:schemeClr val="tx1"/>
                </a:solidFill>
              </a:rPr>
              <a:t>2006,Textbook  Of  Physical Pharmaceutics,</a:t>
            </a:r>
            <a:br>
              <a:rPr lang="en-US" sz="2000" b="0" cap="none" dirty="0">
                <a:solidFill>
                  <a:schemeClr val="tx1"/>
                </a:solidFill>
              </a:rPr>
            </a:br>
            <a:r>
              <a:rPr lang="en-US" sz="2000" b="0" cap="none" dirty="0">
                <a:solidFill>
                  <a:schemeClr val="tx1"/>
                </a:solidFill>
              </a:rPr>
              <a:t>      2</a:t>
            </a:r>
            <a:r>
              <a:rPr lang="en-US" sz="2000" b="0" cap="none" baseline="30000" dirty="0">
                <a:solidFill>
                  <a:schemeClr val="tx1"/>
                </a:solidFill>
              </a:rPr>
              <a:t>nd </a:t>
            </a:r>
            <a:r>
              <a:rPr lang="en-US" sz="2000" b="0" cap="none" dirty="0">
                <a:solidFill>
                  <a:schemeClr val="tx1"/>
                </a:solidFill>
              </a:rPr>
              <a:t>Edition , Vallabh Prakashan,Delhi,88-90 .</a:t>
            </a:r>
            <a:br>
              <a:rPr lang="en-US" sz="2000" dirty="0"/>
            </a:br>
            <a:br>
              <a:rPr lang="en-US" sz="2000" dirty="0"/>
            </a:br>
            <a:endParaRPr lang="en-US" sz="2000" b="0" dirty="0">
              <a:solidFill>
                <a:schemeClr val="tx1"/>
              </a:solidFill>
            </a:endParaRPr>
          </a:p>
        </p:txBody>
      </p:sp>
      <p:sp>
        <p:nvSpPr>
          <p:cNvPr id="61443" name="Text Placeholder 2"/>
          <p:cNvSpPr>
            <a:spLocks noGrp="1"/>
          </p:cNvSpPr>
          <p:nvPr>
            <p:ph type="body" idx="1"/>
          </p:nvPr>
        </p:nvSpPr>
        <p:spPr>
          <a:xfrm>
            <a:off x="914400" y="533400"/>
            <a:ext cx="7580313" cy="609600"/>
          </a:xfrm>
        </p:spPr>
        <p:txBody>
          <a:bodyPr/>
          <a:lstStyle/>
          <a:p>
            <a:pPr algn="ctr"/>
            <a:r>
              <a:rPr lang="en-US" sz="2800" b="1"/>
              <a:t>BIBLIOGRAPHY :</a:t>
            </a:r>
          </a:p>
        </p:txBody>
      </p:sp>
      <p:sp>
        <p:nvSpPr>
          <p:cNvPr id="61444" name="Slide Number Placeholder 4"/>
          <p:cNvSpPr>
            <a:spLocks noGrp="1"/>
          </p:cNvSpPr>
          <p:nvPr>
            <p:ph type="sldNum" sz="quarter" idx="12"/>
          </p:nvPr>
        </p:nvSpPr>
        <p:spPr>
          <a:noFill/>
        </p:spPr>
        <p:txBody>
          <a:bodyPr/>
          <a:lstStyle/>
          <a:p>
            <a:fld id="{E524B012-7D38-47E4-8AE3-EC01F0FF36AF}" type="slidenum">
              <a:rPr lang="en-US" altLang="zh-TW" smtClean="0"/>
              <a:pPr/>
              <a:t>38</a:t>
            </a:fld>
            <a:endParaRPr lang="en-US" altLang="zh-TW"/>
          </a:p>
        </p:txBody>
      </p:sp>
    </p:spTree>
  </p:cSld>
  <p:clrMapOvr>
    <a:masterClrMapping/>
  </p:clrMapOvr>
  <p:transition spd="slow">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5105400"/>
          </a:xfrm>
        </p:spPr>
        <p:txBody>
          <a:bodyPr/>
          <a:lstStyle/>
          <a:p>
            <a:pPr>
              <a:defRPr/>
            </a:pPr>
            <a:r>
              <a:rPr lang="en-US" sz="2000" dirty="0">
                <a:solidFill>
                  <a:schemeClr val="tx1"/>
                </a:solidFill>
              </a:rPr>
              <a:t>5)  </a:t>
            </a:r>
            <a:r>
              <a:rPr lang="en-US" sz="2000" b="0" cap="none" dirty="0">
                <a:solidFill>
                  <a:schemeClr val="tx1"/>
                </a:solidFill>
              </a:rPr>
              <a:t>Jennifer Dressman , Johannes Cramer</a:t>
            </a:r>
            <a:r>
              <a:rPr lang="en-US" sz="2000" b="0" dirty="0">
                <a:solidFill>
                  <a:schemeClr val="tx1"/>
                </a:solidFill>
              </a:rPr>
              <a:t>,  </a:t>
            </a:r>
            <a:r>
              <a:rPr lang="en-US" sz="2000" b="0" i="1" cap="none" dirty="0">
                <a:solidFill>
                  <a:schemeClr val="tx1"/>
                </a:solidFill>
              </a:rPr>
              <a:t>Pharmaceutical Dissolution </a:t>
            </a:r>
            <a:br>
              <a:rPr lang="en-US" sz="2000" b="0" i="1" cap="none" dirty="0">
                <a:solidFill>
                  <a:schemeClr val="tx1"/>
                </a:solidFill>
              </a:rPr>
            </a:br>
            <a:r>
              <a:rPr lang="en-US" sz="2000" b="0" i="1" cap="none" dirty="0">
                <a:solidFill>
                  <a:schemeClr val="tx1"/>
                </a:solidFill>
              </a:rPr>
              <a:t>     Testing </a:t>
            </a:r>
            <a:r>
              <a:rPr lang="en-US" sz="2000" b="0" cap="none" dirty="0">
                <a:solidFill>
                  <a:schemeClr val="tx1"/>
                </a:solidFill>
              </a:rPr>
              <a:t>2005, Taylor and Francies Group, 5- 35.</a:t>
            </a:r>
            <a:br>
              <a:rPr lang="en-US" sz="2000" cap="none" dirty="0">
                <a:solidFill>
                  <a:schemeClr val="tx1"/>
                </a:solidFill>
              </a:rPr>
            </a:br>
            <a:br>
              <a:rPr lang="en-US" sz="2000" cap="none" dirty="0">
                <a:solidFill>
                  <a:schemeClr val="tx1"/>
                </a:solidFill>
              </a:rPr>
            </a:br>
            <a:r>
              <a:rPr lang="en-US" sz="2000" cap="none" dirty="0">
                <a:solidFill>
                  <a:schemeClr val="tx1"/>
                </a:solidFill>
              </a:rPr>
              <a:t>6)</a:t>
            </a:r>
            <a:r>
              <a:rPr lang="de-DE" sz="2000" dirty="0">
                <a:cs typeface="Times New Roman" pitchFamily="18" charset="0"/>
              </a:rPr>
              <a:t>  </a:t>
            </a:r>
            <a:r>
              <a:rPr lang="de-DE" sz="2000" b="0" cap="none" dirty="0">
                <a:solidFill>
                  <a:schemeClr val="tx1"/>
                </a:solidFill>
                <a:cs typeface="Times New Roman" pitchFamily="18" charset="0"/>
              </a:rPr>
              <a:t>Brahmankar D.M., Jaiswal S.B., Biopharmaceutics And Pharmacokinetics        </a:t>
            </a:r>
            <a:br>
              <a:rPr lang="de-DE" sz="2000" b="0" cap="none" dirty="0">
                <a:solidFill>
                  <a:schemeClr val="tx1"/>
                </a:solidFill>
                <a:cs typeface="Times New Roman" pitchFamily="18" charset="0"/>
              </a:rPr>
            </a:br>
            <a:r>
              <a:rPr lang="de-DE" sz="2000" b="0" cap="none" dirty="0">
                <a:solidFill>
                  <a:schemeClr val="tx1"/>
                </a:solidFill>
                <a:cs typeface="Times New Roman" pitchFamily="18" charset="0"/>
              </a:rPr>
              <a:t>     - A Tretise, Ist Edition, Vallabh Prakashan, 19-25.</a:t>
            </a:r>
            <a:br>
              <a:rPr lang="de-DE" sz="2000" b="0" cap="none" dirty="0">
                <a:solidFill>
                  <a:schemeClr val="tx1"/>
                </a:solidFill>
                <a:cs typeface="Times New Roman" pitchFamily="18" charset="0"/>
              </a:rPr>
            </a:br>
            <a:br>
              <a:rPr lang="de-DE" sz="2000" b="0" cap="none" dirty="0">
                <a:solidFill>
                  <a:schemeClr val="tx1"/>
                </a:solidFill>
                <a:cs typeface="Times New Roman" pitchFamily="18" charset="0"/>
              </a:rPr>
            </a:br>
            <a:r>
              <a:rPr lang="de-DE" sz="2000" b="0" cap="none" dirty="0">
                <a:solidFill>
                  <a:schemeClr val="tx1"/>
                </a:solidFill>
                <a:cs typeface="Times New Roman" pitchFamily="18" charset="0"/>
              </a:rPr>
              <a:t>7)  </a:t>
            </a:r>
            <a:r>
              <a:rPr lang="en-US" sz="2000" b="0" cap="none" dirty="0">
                <a:solidFill>
                  <a:schemeClr val="tx1"/>
                </a:solidFill>
              </a:rPr>
              <a:t>Encyclopedia Of Pharmaceutical Technology; James Swarbrick, </a:t>
            </a:r>
            <a:br>
              <a:rPr lang="en-US" sz="2000" b="0" cap="none" dirty="0">
                <a:solidFill>
                  <a:schemeClr val="tx1"/>
                </a:solidFill>
              </a:rPr>
            </a:br>
            <a:r>
              <a:rPr lang="en-US" sz="2000" b="0" cap="none" dirty="0">
                <a:solidFill>
                  <a:schemeClr val="tx1"/>
                </a:solidFill>
              </a:rPr>
              <a:t>     James C. Boylan; 2</a:t>
            </a:r>
            <a:r>
              <a:rPr lang="en-US" sz="2000" b="0" cap="none" baseline="30000" dirty="0">
                <a:solidFill>
                  <a:schemeClr val="tx1"/>
                </a:solidFill>
              </a:rPr>
              <a:t>nd</a:t>
            </a:r>
            <a:r>
              <a:rPr lang="en-US" sz="2000" b="0" cap="none" dirty="0">
                <a:solidFill>
                  <a:schemeClr val="tx1"/>
                </a:solidFill>
              </a:rPr>
              <a:t> Edition; Volume-1</a:t>
            </a:r>
            <a:r>
              <a:rPr lang="en-US" sz="2000" b="0" cap="none" baseline="30000" dirty="0">
                <a:solidFill>
                  <a:schemeClr val="tx1"/>
                </a:solidFill>
              </a:rPr>
              <a:t>st</a:t>
            </a:r>
            <a:r>
              <a:rPr lang="en-US" sz="2000" b="0" cap="none" dirty="0">
                <a:solidFill>
                  <a:schemeClr val="tx1"/>
                </a:solidFill>
              </a:rPr>
              <a:t> ,718-724 .</a:t>
            </a:r>
            <a:br>
              <a:rPr lang="en-US" sz="2000" b="0" cap="none" dirty="0">
                <a:solidFill>
                  <a:schemeClr val="tx1"/>
                </a:solidFill>
              </a:rPr>
            </a:br>
            <a:br>
              <a:rPr lang="en-US" sz="2000" b="0" cap="none" dirty="0">
                <a:solidFill>
                  <a:schemeClr val="tx1"/>
                </a:solidFill>
              </a:rPr>
            </a:br>
            <a:r>
              <a:rPr lang="en-US" sz="2000" b="0" cap="none" dirty="0">
                <a:solidFill>
                  <a:schemeClr val="tx1"/>
                </a:solidFill>
              </a:rPr>
              <a:t>8)  Pharmaceutical Dosage Forms: Tablets, Vol.2, 2</a:t>
            </a:r>
            <a:r>
              <a:rPr lang="en-US" sz="2000" b="0" cap="none" baseline="30000" dirty="0">
                <a:solidFill>
                  <a:schemeClr val="tx1"/>
                </a:solidFill>
              </a:rPr>
              <a:t>nd</a:t>
            </a:r>
            <a:r>
              <a:rPr lang="en-US" sz="2000" b="0" cap="none" dirty="0">
                <a:solidFill>
                  <a:schemeClr val="tx1"/>
                </a:solidFill>
              </a:rPr>
              <a:t>  Edition, </a:t>
            </a:r>
            <a:br>
              <a:rPr lang="en-US" sz="2000" b="0" cap="none" dirty="0">
                <a:solidFill>
                  <a:schemeClr val="tx1"/>
                </a:solidFill>
              </a:rPr>
            </a:br>
            <a:r>
              <a:rPr lang="en-US" sz="2000" b="0" cap="none" dirty="0">
                <a:solidFill>
                  <a:schemeClr val="tx1"/>
                </a:solidFill>
              </a:rPr>
              <a:t>     Herbert A. Lieberman, Leon Lachman And Joseph B. Schwartz , </a:t>
            </a:r>
            <a:br>
              <a:rPr lang="en-US" sz="2000" b="0" cap="none" dirty="0">
                <a:solidFill>
                  <a:schemeClr val="tx1"/>
                </a:solidFill>
              </a:rPr>
            </a:br>
            <a:r>
              <a:rPr lang="en-US" sz="2000" b="0" cap="none" dirty="0">
                <a:solidFill>
                  <a:schemeClr val="tx1"/>
                </a:solidFill>
              </a:rPr>
              <a:t>     404 .</a:t>
            </a:r>
            <a:br>
              <a:rPr lang="en-US" sz="2000" b="0" cap="none" dirty="0">
                <a:solidFill>
                  <a:schemeClr val="tx1"/>
                </a:solidFill>
              </a:rPr>
            </a:br>
            <a:br>
              <a:rPr lang="en-US" sz="2000" dirty="0"/>
            </a:br>
            <a:endParaRPr lang="en-US" sz="2000" b="0" dirty="0">
              <a:solidFill>
                <a:schemeClr val="tx1"/>
              </a:solidFill>
            </a:endParaRPr>
          </a:p>
        </p:txBody>
      </p:sp>
      <p:sp>
        <p:nvSpPr>
          <p:cNvPr id="62467" name="Slide Number Placeholder 4"/>
          <p:cNvSpPr>
            <a:spLocks noGrp="1"/>
          </p:cNvSpPr>
          <p:nvPr>
            <p:ph type="sldNum" sz="quarter" idx="12"/>
          </p:nvPr>
        </p:nvSpPr>
        <p:spPr>
          <a:noFill/>
        </p:spPr>
        <p:txBody>
          <a:bodyPr/>
          <a:lstStyle/>
          <a:p>
            <a:fld id="{7CB9BBDE-1403-4812-B4C6-89567AD64A92}" type="slidenum">
              <a:rPr lang="en-US" altLang="zh-TW" smtClean="0"/>
              <a:pPr/>
              <a:t>39</a:t>
            </a:fld>
            <a:endParaRPr lang="en-US" altLang="zh-TW"/>
          </a:p>
        </p:txBody>
      </p:sp>
    </p:spTree>
  </p:cSld>
  <p:clrMapOvr>
    <a:masterClrMapping/>
  </p:clrMapOvr>
  <p:transition spd="slow">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848600" cy="685800"/>
          </a:xfrm>
        </p:spPr>
        <p:txBody>
          <a:bodyPr>
            <a:normAutofit/>
          </a:bodyPr>
          <a:lstStyle/>
          <a:p>
            <a:pPr eaLnBrk="1" fontAlgn="auto" hangingPunct="1">
              <a:spcAft>
                <a:spcPts val="0"/>
              </a:spcAft>
              <a:buFont typeface="Wingdings" pitchFamily="2" charset="2"/>
              <a:buChar char="§"/>
              <a:defRPr/>
            </a:pPr>
            <a:r>
              <a:rPr sz="3600">
                <a:solidFill>
                  <a:schemeClr val="tx1"/>
                </a:solidFill>
              </a:rPr>
              <a:t> </a:t>
            </a:r>
            <a:r>
              <a:rPr sz="2800">
                <a:solidFill>
                  <a:schemeClr val="tx1"/>
                </a:solidFill>
                <a:latin typeface="Bodoni MT" pitchFamily="18" charset="0"/>
              </a:rPr>
              <a:t>DOSAGE FORMS REQUIRING DISSOLUTION :                                                                                                      </a:t>
            </a:r>
            <a:endParaRPr sz="3600">
              <a:solidFill>
                <a:schemeClr val="tx1"/>
              </a:solidFill>
              <a:latin typeface="Bodoni MT" pitchFamily="18" charset="0"/>
            </a:endParaRPr>
          </a:p>
        </p:txBody>
      </p:sp>
      <p:sp>
        <p:nvSpPr>
          <p:cNvPr id="18435" name="Text Placeholder 2"/>
          <p:cNvSpPr>
            <a:spLocks noGrp="1"/>
          </p:cNvSpPr>
          <p:nvPr>
            <p:ph type="body" idx="1"/>
          </p:nvPr>
        </p:nvSpPr>
        <p:spPr>
          <a:xfrm>
            <a:off x="530225" y="1447800"/>
            <a:ext cx="8004175" cy="4572000"/>
          </a:xfrm>
        </p:spPr>
        <p:txBody>
          <a:bodyPr/>
          <a:lstStyle/>
          <a:p>
            <a:pPr eaLnBrk="1" hangingPunct="1">
              <a:buFont typeface="Wingdings" pitchFamily="2" charset="2"/>
              <a:buChar char="§"/>
            </a:pPr>
            <a:r>
              <a:rPr lang="en-US" dirty="0"/>
              <a:t> TABLETS ( COATED AND UNCOATED ).</a:t>
            </a:r>
          </a:p>
          <a:p>
            <a:pPr eaLnBrk="1" hangingPunct="1">
              <a:buFont typeface="Wingdings" pitchFamily="2" charset="2"/>
              <a:buChar char="§"/>
            </a:pPr>
            <a:endParaRPr lang="en-US" dirty="0"/>
          </a:p>
          <a:p>
            <a:pPr eaLnBrk="1" hangingPunct="1">
              <a:buFont typeface="Wingdings" pitchFamily="2" charset="2"/>
              <a:buChar char="§"/>
            </a:pPr>
            <a:r>
              <a:rPr lang="en-US" dirty="0"/>
              <a:t> CAPSULES</a:t>
            </a:r>
          </a:p>
          <a:p>
            <a:pPr eaLnBrk="1" hangingPunct="1">
              <a:buFont typeface="Wingdings" pitchFamily="2" charset="2"/>
              <a:buChar char="§"/>
            </a:pPr>
            <a:endParaRPr lang="en-US" dirty="0"/>
          </a:p>
          <a:p>
            <a:pPr eaLnBrk="1" hangingPunct="1">
              <a:buFont typeface="Wingdings" pitchFamily="2" charset="2"/>
              <a:buChar char="§"/>
            </a:pPr>
            <a:r>
              <a:rPr lang="en-US" dirty="0"/>
              <a:t> SUPPOSITORIES</a:t>
            </a:r>
          </a:p>
          <a:p>
            <a:pPr eaLnBrk="1" hangingPunct="1">
              <a:buFont typeface="Wingdings" pitchFamily="2" charset="2"/>
              <a:buChar char="§"/>
            </a:pPr>
            <a:endParaRPr lang="en-US" dirty="0"/>
          </a:p>
          <a:p>
            <a:pPr eaLnBrk="1" hangingPunct="1">
              <a:buFont typeface="Wingdings" pitchFamily="2" charset="2"/>
              <a:buChar char="§"/>
            </a:pPr>
            <a:r>
              <a:rPr lang="en-US" dirty="0"/>
              <a:t> SUSPENSIONS </a:t>
            </a:r>
          </a:p>
          <a:p>
            <a:pPr eaLnBrk="1" hangingPunct="1">
              <a:buFont typeface="Wingdings" pitchFamily="2" charset="2"/>
              <a:buChar char="§"/>
            </a:pPr>
            <a:endParaRPr lang="en-US" dirty="0"/>
          </a:p>
          <a:p>
            <a:pPr eaLnBrk="1" hangingPunct="1">
              <a:buFont typeface="Wingdings" pitchFamily="2" charset="2"/>
              <a:buChar char="§"/>
            </a:pPr>
            <a:r>
              <a:rPr lang="en-US" dirty="0"/>
              <a:t> TOPICAL DOSAGE FORMS LIKE </a:t>
            </a:r>
            <a:r>
              <a:rPr lang="en-US" dirty="0" err="1"/>
              <a:t>CREAMS,GELS,OINTMENTS,etc</a:t>
            </a:r>
            <a:r>
              <a:rPr lang="en-US" dirty="0"/>
              <a:t>.</a:t>
            </a:r>
          </a:p>
          <a:p>
            <a:pPr eaLnBrk="1" hangingPunct="1">
              <a:buFont typeface="Wingdings" pitchFamily="2" charset="2"/>
              <a:buChar char="§"/>
            </a:pPr>
            <a:endParaRPr lang="en-US" dirty="0"/>
          </a:p>
          <a:p>
            <a:pPr eaLnBrk="1" hangingPunct="1">
              <a:buFont typeface="Wingdings" pitchFamily="2" charset="2"/>
              <a:buChar char="§"/>
            </a:pPr>
            <a:r>
              <a:rPr lang="en-US" dirty="0"/>
              <a:t> TRANSDERMAL PATCHES. </a:t>
            </a:r>
          </a:p>
          <a:p>
            <a:pPr eaLnBrk="1" hangingPunct="1"/>
            <a:endParaRPr lang="en-US" dirty="0"/>
          </a:p>
        </p:txBody>
      </p:sp>
      <p:sp>
        <p:nvSpPr>
          <p:cNvPr id="18436" name="Slide Number Placeholder 4"/>
          <p:cNvSpPr>
            <a:spLocks noGrp="1"/>
          </p:cNvSpPr>
          <p:nvPr>
            <p:ph type="sldNum" sz="quarter" idx="12"/>
          </p:nvPr>
        </p:nvSpPr>
        <p:spPr>
          <a:noFill/>
        </p:spPr>
        <p:txBody>
          <a:bodyPr/>
          <a:lstStyle/>
          <a:p>
            <a:fld id="{86BAD9CE-88D3-4487-8AAF-D05A352EF7A2}" type="slidenum">
              <a:rPr lang="en-US" altLang="zh-TW" smtClean="0"/>
              <a:pPr/>
              <a:t>4</a:t>
            </a:fld>
            <a:endParaRPr lang="en-US" altLang="zh-TW"/>
          </a:p>
        </p:txBody>
      </p:sp>
    </p:spTree>
  </p:cSld>
  <p:clrMapOvr>
    <a:masterClrMapping/>
  </p:clrMapOvr>
  <p:transition>
    <p:cover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533400" y="1295400"/>
            <a:ext cx="8153400" cy="4800600"/>
          </a:xfrm>
          <a:ln>
            <a:solidFill>
              <a:schemeClr val="tx1"/>
            </a:solidFill>
          </a:ln>
        </p:spPr>
        <p:txBody>
          <a:bodyPr/>
          <a:lstStyle/>
          <a:p>
            <a:r>
              <a:rPr lang="en-US" sz="2000" b="0" cap="none" dirty="0">
                <a:solidFill>
                  <a:schemeClr val="tx1"/>
                </a:solidFill>
              </a:rPr>
              <a:t> www.ijpsonline.com</a:t>
            </a:r>
            <a:br>
              <a:rPr lang="en-US" sz="2000" b="0" cap="none" dirty="0">
                <a:solidFill>
                  <a:schemeClr val="tx1"/>
                </a:solidFill>
              </a:rPr>
            </a:br>
            <a:br>
              <a:rPr lang="en-US" sz="2000" b="0" cap="none" dirty="0">
                <a:solidFill>
                  <a:schemeClr val="tx1"/>
                </a:solidFill>
              </a:rPr>
            </a:br>
            <a:r>
              <a:rPr lang="en-US" sz="2000" b="0" cap="none" dirty="0">
                <a:solidFill>
                  <a:schemeClr val="tx1"/>
                </a:solidFill>
              </a:rPr>
              <a:t>www.pubmed.com</a:t>
            </a:r>
            <a:br>
              <a:rPr lang="en-US" sz="2000" b="0" cap="none" dirty="0">
                <a:solidFill>
                  <a:schemeClr val="tx1"/>
                </a:solidFill>
              </a:rPr>
            </a:br>
            <a:br>
              <a:rPr lang="en-US" sz="2000" b="0" cap="none" dirty="0">
                <a:solidFill>
                  <a:schemeClr val="tx1"/>
                </a:solidFill>
              </a:rPr>
            </a:br>
            <a:r>
              <a:rPr lang="en-US" sz="2000" b="0" cap="none" dirty="0">
                <a:solidFill>
                  <a:schemeClr val="tx1"/>
                </a:solidFill>
              </a:rPr>
              <a:t>www.google.com</a:t>
            </a:r>
            <a:br>
              <a:rPr lang="en-US" sz="2000" b="0" cap="none" dirty="0">
                <a:solidFill>
                  <a:schemeClr val="tx1"/>
                </a:solidFill>
              </a:rPr>
            </a:br>
            <a:br>
              <a:rPr lang="en-US" sz="2000" b="0" cap="none" dirty="0">
                <a:solidFill>
                  <a:schemeClr val="tx1"/>
                </a:solidFill>
              </a:rPr>
            </a:br>
            <a:r>
              <a:rPr lang="en-US" sz="2000" b="0" cap="none" dirty="0">
                <a:solidFill>
                  <a:schemeClr val="tx1"/>
                </a:solidFill>
              </a:rPr>
              <a:t>www.dissotech.com </a:t>
            </a:r>
            <a:br>
              <a:rPr lang="en-US" sz="2000" b="0" cap="none" dirty="0">
                <a:solidFill>
                  <a:schemeClr val="tx1"/>
                </a:solidFill>
              </a:rPr>
            </a:br>
            <a:br>
              <a:rPr lang="en-US" sz="2000" b="0" cap="none" dirty="0">
                <a:solidFill>
                  <a:schemeClr val="tx1"/>
                </a:solidFill>
              </a:rPr>
            </a:br>
            <a:r>
              <a:rPr lang="en-US" sz="2000" b="0" cap="none" dirty="0">
                <a:solidFill>
                  <a:schemeClr val="tx1"/>
                </a:solidFill>
              </a:rPr>
              <a:t>www.sciencedirect.com</a:t>
            </a:r>
            <a:br>
              <a:rPr lang="en-US" sz="2000" b="0" cap="none" dirty="0">
                <a:solidFill>
                  <a:schemeClr val="tx1"/>
                </a:solidFill>
              </a:rPr>
            </a:br>
            <a:br>
              <a:rPr lang="en-US" sz="2000" b="0" cap="none" dirty="0">
                <a:solidFill>
                  <a:schemeClr val="tx1"/>
                </a:solidFill>
              </a:rPr>
            </a:br>
            <a:r>
              <a:rPr lang="en-US" sz="2000" b="0" cap="none" dirty="0">
                <a:solidFill>
                  <a:schemeClr val="tx1"/>
                </a:solidFill>
              </a:rPr>
              <a:t>www.bing.com</a:t>
            </a:r>
            <a:br>
              <a:rPr lang="en-US" sz="2000" b="0" cap="none" dirty="0">
                <a:solidFill>
                  <a:schemeClr val="tx1"/>
                </a:solidFill>
              </a:rPr>
            </a:br>
            <a:br>
              <a:rPr lang="en-US" sz="2000" b="0" cap="none" dirty="0">
                <a:solidFill>
                  <a:schemeClr val="tx1"/>
                </a:solidFill>
              </a:rPr>
            </a:br>
            <a:r>
              <a:rPr lang="en-US" sz="1800" cap="none" dirty="0">
                <a:solidFill>
                  <a:schemeClr val="tx1"/>
                </a:solidFill>
              </a:rPr>
              <a:t>SOME RESEARCH ARTICLES FROM EUROPIAN JOURNAL OF </a:t>
            </a:r>
            <a:br>
              <a:rPr lang="en-US" sz="1800" cap="none" dirty="0">
                <a:solidFill>
                  <a:schemeClr val="tx1"/>
                </a:solidFill>
              </a:rPr>
            </a:br>
            <a:r>
              <a:rPr lang="en-US" sz="1800" cap="none" dirty="0">
                <a:solidFill>
                  <a:schemeClr val="tx1"/>
                </a:solidFill>
              </a:rPr>
              <a:t>                  PHARMACEUTICLE SCIENCES &amp; PPT FROM GOOGLE AND OTHER SEARCH ENGINE</a:t>
            </a:r>
            <a:br>
              <a:rPr lang="en-US" sz="1800" b="0" cap="none" dirty="0">
                <a:solidFill>
                  <a:schemeClr val="tx1"/>
                </a:solidFill>
              </a:rPr>
            </a:br>
            <a:br>
              <a:rPr lang="en-US" sz="2000" b="0" cap="none" dirty="0">
                <a:solidFill>
                  <a:schemeClr val="tx1"/>
                </a:solidFill>
              </a:rPr>
            </a:br>
            <a:br>
              <a:rPr lang="en-US" sz="2000" b="0" cap="none" dirty="0">
                <a:solidFill>
                  <a:schemeClr val="tx1"/>
                </a:solidFill>
              </a:rPr>
            </a:br>
            <a:br>
              <a:rPr lang="en-US" sz="2000" b="0" cap="none" dirty="0">
                <a:solidFill>
                  <a:schemeClr val="tx1"/>
                </a:solidFill>
              </a:rPr>
            </a:br>
            <a:br>
              <a:rPr lang="en-US" sz="2000" b="0" cap="none" dirty="0">
                <a:solidFill>
                  <a:schemeClr val="tx1"/>
                </a:solidFill>
              </a:rPr>
            </a:br>
            <a:br>
              <a:rPr lang="en-US" sz="2000" cap="none" dirty="0"/>
            </a:br>
            <a:endParaRPr lang="en-US" sz="2000" b="0" cap="none" dirty="0">
              <a:solidFill>
                <a:schemeClr val="tx1"/>
              </a:solidFill>
            </a:endParaRPr>
          </a:p>
        </p:txBody>
      </p:sp>
      <p:sp>
        <p:nvSpPr>
          <p:cNvPr id="63491" name="Text Placeholder 2"/>
          <p:cNvSpPr>
            <a:spLocks noGrp="1"/>
          </p:cNvSpPr>
          <p:nvPr>
            <p:ph type="body" idx="1"/>
          </p:nvPr>
        </p:nvSpPr>
        <p:spPr>
          <a:xfrm>
            <a:off x="914400" y="685800"/>
            <a:ext cx="7580313" cy="533400"/>
          </a:xfrm>
        </p:spPr>
        <p:txBody>
          <a:bodyPr/>
          <a:lstStyle/>
          <a:p>
            <a:endParaRPr lang="en-US" b="1"/>
          </a:p>
          <a:p>
            <a:r>
              <a:rPr lang="en-US" b="1"/>
              <a:t>WEBSITES :</a:t>
            </a:r>
          </a:p>
        </p:txBody>
      </p:sp>
      <p:sp>
        <p:nvSpPr>
          <p:cNvPr id="63492" name="Slide Number Placeholder 4"/>
          <p:cNvSpPr>
            <a:spLocks noGrp="1"/>
          </p:cNvSpPr>
          <p:nvPr>
            <p:ph type="sldNum" sz="quarter" idx="12"/>
          </p:nvPr>
        </p:nvSpPr>
        <p:spPr>
          <a:noFill/>
        </p:spPr>
        <p:txBody>
          <a:bodyPr/>
          <a:lstStyle/>
          <a:p>
            <a:fld id="{D21DB9BB-7BC3-4559-9C04-F4E4C2AF9161}" type="slidenum">
              <a:rPr lang="en-US" altLang="zh-TW" smtClean="0"/>
              <a:pPr/>
              <a:t>40</a:t>
            </a:fld>
            <a:endParaRPr lang="en-US" altLang="zh-TW"/>
          </a:p>
        </p:txBody>
      </p:sp>
    </p:spTree>
  </p:cSld>
  <p:clrMapOvr>
    <a:masterClrMapping/>
  </p:clrMapOvr>
  <p:transition spd="slow">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2"/>
          </p:nvPr>
        </p:nvSpPr>
        <p:spPr>
          <a:noFill/>
        </p:spPr>
        <p:txBody>
          <a:bodyPr/>
          <a:lstStyle/>
          <a:p>
            <a:fld id="{78CB1BAB-E8FF-4F5E-AD58-D618A12036E7}" type="slidenum">
              <a:rPr lang="en-US" smtClean="0"/>
              <a:pPr/>
              <a:t>41</a:t>
            </a:fld>
            <a:endParaRPr lang="en-US"/>
          </a:p>
        </p:txBody>
      </p:sp>
      <p:pic>
        <p:nvPicPr>
          <p:cNvPr id="65539" name="Content Placeholder 6" descr="Thank_you_small.jpg"/>
          <p:cNvPicPr>
            <a:picLocks noGrp="1" noChangeAspect="1"/>
          </p:cNvPicPr>
          <p:nvPr>
            <p:ph idx="1"/>
          </p:nvPr>
        </p:nvPicPr>
        <p:blipFill>
          <a:blip r:embed="rId2"/>
          <a:srcRect/>
          <a:stretch>
            <a:fillRect/>
          </a:stretch>
        </p:blipFill>
        <p:spPr>
          <a:xfrm>
            <a:off x="914400" y="533400"/>
            <a:ext cx="7315200" cy="5562600"/>
          </a:xfrm>
        </p:spPr>
      </p:pic>
    </p:spTree>
  </p:cSld>
  <p:clrMapOvr>
    <a:masterClrMapping/>
  </p:clrMapOvr>
  <p:transition spd="slow">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848600" cy="762000"/>
          </a:xfrm>
        </p:spPr>
        <p:txBody>
          <a:bodyPr/>
          <a:lstStyle/>
          <a:p>
            <a:pPr eaLnBrk="1" fontAlgn="auto" hangingPunct="1">
              <a:spcAft>
                <a:spcPts val="0"/>
              </a:spcAft>
              <a:buFont typeface="Wingdings" pitchFamily="2" charset="2"/>
              <a:buChar char="§"/>
              <a:defRPr/>
            </a:pPr>
            <a:r>
              <a:rPr sz="2400">
                <a:solidFill>
                  <a:schemeClr val="tx1"/>
                </a:solidFill>
                <a:latin typeface="Bodoni MT" pitchFamily="18" charset="0"/>
              </a:rPr>
              <a:t> FACTORS  </a:t>
            </a:r>
            <a:r>
              <a:rPr lang="en-US" sz="2400" dirty="0">
                <a:solidFill>
                  <a:schemeClr val="tx1"/>
                </a:solidFill>
                <a:latin typeface="Bodoni MT" pitchFamily="18" charset="0"/>
              </a:rPr>
              <a:t>FOR  DESIGNING</a:t>
            </a:r>
            <a:r>
              <a:rPr sz="2400">
                <a:solidFill>
                  <a:schemeClr val="tx1"/>
                </a:solidFill>
                <a:latin typeface="Bodoni MT" pitchFamily="18" charset="0"/>
              </a:rPr>
              <a:t>  DISSOLUTION  </a:t>
            </a:r>
            <a:r>
              <a:rPr lang="en-US" sz="2400" dirty="0">
                <a:solidFill>
                  <a:schemeClr val="tx1"/>
                </a:solidFill>
                <a:latin typeface="Bodoni MT" pitchFamily="18" charset="0"/>
              </a:rPr>
              <a:t>TEST</a:t>
            </a:r>
            <a:r>
              <a:rPr sz="2400">
                <a:solidFill>
                  <a:schemeClr val="tx1"/>
                </a:solidFill>
                <a:latin typeface="Bodoni MT" pitchFamily="18" charset="0"/>
              </a:rPr>
              <a:t> :</a:t>
            </a:r>
          </a:p>
        </p:txBody>
      </p:sp>
      <p:sp>
        <p:nvSpPr>
          <p:cNvPr id="25603" name="Text Placeholder 2"/>
          <p:cNvSpPr>
            <a:spLocks noGrp="1"/>
          </p:cNvSpPr>
          <p:nvPr>
            <p:ph type="body" idx="1"/>
          </p:nvPr>
        </p:nvSpPr>
        <p:spPr>
          <a:xfrm>
            <a:off x="1295400" y="3048000"/>
            <a:ext cx="7772400" cy="3657600"/>
          </a:xfrm>
        </p:spPr>
        <p:txBody>
          <a:bodyPr/>
          <a:lstStyle/>
          <a:p>
            <a:pPr eaLnBrk="1" hangingPunct="1"/>
            <a:r>
              <a:rPr lang="en-US" sz="2400" dirty="0"/>
              <a:t>                           </a:t>
            </a:r>
            <a:endParaRPr lang="en-US" b="1" dirty="0"/>
          </a:p>
          <a:p>
            <a:pPr eaLnBrk="1" hangingPunct="1"/>
            <a:r>
              <a:rPr lang="en-US" sz="2400" b="1" dirty="0"/>
              <a:t>1</a:t>
            </a:r>
            <a:r>
              <a:rPr lang="en-US" b="1" dirty="0"/>
              <a:t>)Factors related to the dissolution apparatus:</a:t>
            </a:r>
          </a:p>
          <a:p>
            <a:pPr lvl="1" eaLnBrk="1" hangingPunct="1">
              <a:buFont typeface="Wingdings" pitchFamily="2" charset="2"/>
              <a:buChar char="Ø"/>
            </a:pPr>
            <a:r>
              <a:rPr lang="en-US" dirty="0"/>
              <a:t>Size of container (several ml to </a:t>
            </a:r>
            <a:r>
              <a:rPr lang="en-US" dirty="0" err="1"/>
              <a:t>ltrs</a:t>
            </a:r>
            <a:r>
              <a:rPr lang="en-US" dirty="0"/>
              <a:t>)</a:t>
            </a:r>
          </a:p>
          <a:p>
            <a:pPr lvl="1" eaLnBrk="1" hangingPunct="1">
              <a:buFont typeface="Wingdings" pitchFamily="2" charset="2"/>
              <a:buChar char="Ø"/>
            </a:pPr>
            <a:r>
              <a:rPr lang="en-US" dirty="0"/>
              <a:t>Shape of container (round bottomed or flat)</a:t>
            </a:r>
          </a:p>
          <a:p>
            <a:pPr lvl="1" eaLnBrk="1" hangingPunct="1">
              <a:buFont typeface="Wingdings" pitchFamily="2" charset="2"/>
              <a:buChar char="Ø"/>
            </a:pPr>
            <a:r>
              <a:rPr lang="en-US" dirty="0"/>
              <a:t>Nature of agitation (stirring, rotating or </a:t>
            </a:r>
            <a:r>
              <a:rPr lang="en-US" dirty="0" err="1"/>
              <a:t>oscillatin</a:t>
            </a:r>
            <a:r>
              <a:rPr lang="en-US" dirty="0"/>
              <a:t>)</a:t>
            </a:r>
          </a:p>
          <a:p>
            <a:pPr lvl="1" eaLnBrk="1" hangingPunct="1">
              <a:buFont typeface="Wingdings" pitchFamily="2" charset="2"/>
              <a:buChar char="Ø"/>
            </a:pPr>
            <a:r>
              <a:rPr lang="en-US" dirty="0"/>
              <a:t>Speed of </a:t>
            </a:r>
            <a:r>
              <a:rPr lang="en-US" dirty="0" err="1"/>
              <a:t>agitaiton</a:t>
            </a:r>
            <a:endParaRPr lang="en-US" dirty="0"/>
          </a:p>
          <a:p>
            <a:pPr lvl="1" eaLnBrk="1" hangingPunct="1">
              <a:buFont typeface="Wingdings" pitchFamily="2" charset="2"/>
              <a:buChar char="Ø"/>
            </a:pPr>
            <a:r>
              <a:rPr lang="en-US" dirty="0"/>
              <a:t>Performance precision of the apparatus etc</a:t>
            </a:r>
          </a:p>
          <a:p>
            <a:pPr eaLnBrk="1" hangingPunct="1"/>
            <a:r>
              <a:rPr lang="en-US" dirty="0"/>
              <a:t>2)</a:t>
            </a:r>
            <a:r>
              <a:rPr lang="en-US" b="1" dirty="0"/>
              <a:t>Factors related to the dissolution fluid (media):</a:t>
            </a:r>
          </a:p>
          <a:p>
            <a:pPr lvl="1" eaLnBrk="1" hangingPunct="1">
              <a:buFont typeface="Wingdings" pitchFamily="2" charset="2"/>
              <a:buChar char="Ø"/>
            </a:pPr>
            <a:r>
              <a:rPr lang="en-US" dirty="0"/>
              <a:t>Composition of dissolution media (pH range 1- 8, water etc)</a:t>
            </a:r>
          </a:p>
          <a:p>
            <a:pPr lvl="1" eaLnBrk="1" hangingPunct="1">
              <a:buFont typeface="Wingdings" pitchFamily="2" charset="2"/>
              <a:buChar char="Ø"/>
            </a:pPr>
            <a:r>
              <a:rPr lang="en-US" dirty="0"/>
              <a:t>Temp.</a:t>
            </a:r>
          </a:p>
          <a:p>
            <a:pPr lvl="1" eaLnBrk="1" hangingPunct="1">
              <a:buFont typeface="Wingdings" pitchFamily="2" charset="2"/>
              <a:buChar char="Ø"/>
            </a:pPr>
            <a:r>
              <a:rPr lang="en-US" dirty="0"/>
              <a:t>Viscosity</a:t>
            </a:r>
          </a:p>
          <a:p>
            <a:pPr lvl="1" eaLnBrk="1" hangingPunct="1">
              <a:buFont typeface="Wingdings" pitchFamily="2" charset="2"/>
              <a:buChar char="Ø"/>
            </a:pPr>
            <a:r>
              <a:rPr lang="en-US" dirty="0"/>
              <a:t>Volume</a:t>
            </a:r>
          </a:p>
          <a:p>
            <a:pPr lvl="1" eaLnBrk="1" hangingPunct="1">
              <a:buFont typeface="Wingdings" pitchFamily="2" charset="2"/>
              <a:buChar char="Ø"/>
            </a:pPr>
            <a:r>
              <a:rPr lang="en-US" dirty="0"/>
              <a:t>Sink condition </a:t>
            </a:r>
          </a:p>
          <a:p>
            <a:pPr lvl="1" eaLnBrk="1" hangingPunct="1">
              <a:buFont typeface="Wingdings" pitchFamily="2" charset="2"/>
              <a:buChar char="Ø"/>
            </a:pPr>
            <a:r>
              <a:rPr lang="en-US" dirty="0"/>
              <a:t>Non-sink condition </a:t>
            </a:r>
          </a:p>
          <a:p>
            <a:pPr eaLnBrk="1" hangingPunct="1"/>
            <a:r>
              <a:rPr lang="en-US" dirty="0"/>
              <a:t>3</a:t>
            </a:r>
            <a:r>
              <a:rPr lang="en-US" b="1" dirty="0"/>
              <a:t>)Process parameters:</a:t>
            </a:r>
          </a:p>
          <a:p>
            <a:pPr lvl="1" eaLnBrk="1" hangingPunct="1">
              <a:buFont typeface="Wingdings" pitchFamily="2" charset="2"/>
              <a:buChar char="Ø"/>
            </a:pPr>
            <a:r>
              <a:rPr lang="en-US" dirty="0"/>
              <a:t>Method of introduction of dosage form</a:t>
            </a:r>
          </a:p>
          <a:p>
            <a:pPr lvl="1" eaLnBrk="1" hangingPunct="1">
              <a:buFont typeface="Wingdings" pitchFamily="2" charset="2"/>
              <a:buChar char="Ø"/>
            </a:pPr>
            <a:r>
              <a:rPr lang="en-US" dirty="0"/>
              <a:t>Sampling techniques</a:t>
            </a:r>
          </a:p>
          <a:p>
            <a:pPr lvl="1" eaLnBrk="1" hangingPunct="1">
              <a:buFont typeface="Wingdings" pitchFamily="2" charset="2"/>
              <a:buChar char="Ø"/>
            </a:pPr>
            <a:r>
              <a:rPr lang="en-US" dirty="0"/>
              <a:t>Changing dissolution media</a:t>
            </a:r>
            <a:r>
              <a:rPr lang="en-US" b="1" dirty="0"/>
              <a:t>	</a:t>
            </a:r>
            <a:endParaRPr lang="en-US" dirty="0"/>
          </a:p>
        </p:txBody>
      </p:sp>
      <p:sp>
        <p:nvSpPr>
          <p:cNvPr id="25604" name="Slide Number Placeholder 4"/>
          <p:cNvSpPr>
            <a:spLocks noGrp="1"/>
          </p:cNvSpPr>
          <p:nvPr>
            <p:ph type="sldNum" sz="quarter" idx="12"/>
          </p:nvPr>
        </p:nvSpPr>
        <p:spPr>
          <a:noFill/>
        </p:spPr>
        <p:txBody>
          <a:bodyPr/>
          <a:lstStyle/>
          <a:p>
            <a:fld id="{1E8B4F7A-2DE6-4C97-808C-6CBFD7FFA54F}" type="slidenum">
              <a:rPr lang="en-US" altLang="zh-TW" smtClean="0"/>
              <a:pPr/>
              <a:t>5</a:t>
            </a:fld>
            <a:endParaRPr lang="en-US" altLang="zh-TW"/>
          </a:p>
        </p:txBody>
      </p:sp>
    </p:spTree>
  </p:cSld>
  <p:clrMapOvr>
    <a:masterClrMapping/>
  </p:clrMapOvr>
  <p:transition spd="slow">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457200"/>
            <a:ext cx="7772400" cy="609600"/>
          </a:xfrm>
        </p:spPr>
        <p:txBody>
          <a:bodyPr/>
          <a:lstStyle/>
          <a:p>
            <a:pPr algn="ctr" eaLnBrk="1" hangingPunct="1">
              <a:buFont typeface="Wingdings" pitchFamily="2" charset="2"/>
              <a:buChar char="§"/>
              <a:defRPr/>
            </a:pPr>
            <a:r>
              <a:rPr sz="3200">
                <a:solidFill>
                  <a:schemeClr val="tx1"/>
                </a:solidFill>
                <a:latin typeface="+mn-lt"/>
              </a:rPr>
              <a:t> </a:t>
            </a:r>
            <a:r>
              <a:rPr sz="2800">
                <a:solidFill>
                  <a:schemeClr val="tx1"/>
                </a:solidFill>
                <a:latin typeface="Bodoni MT" pitchFamily="18" charset="0"/>
              </a:rPr>
              <a:t>DISSOLUTION MEDIA :</a:t>
            </a:r>
          </a:p>
        </p:txBody>
      </p:sp>
      <p:sp>
        <p:nvSpPr>
          <p:cNvPr id="50179" name="Text Placeholder 2"/>
          <p:cNvSpPr>
            <a:spLocks noGrp="1"/>
          </p:cNvSpPr>
          <p:nvPr>
            <p:ph type="body" idx="1"/>
          </p:nvPr>
        </p:nvSpPr>
        <p:spPr>
          <a:xfrm>
            <a:off x="228600" y="685800"/>
            <a:ext cx="8534400" cy="5105400"/>
          </a:xfrm>
        </p:spPr>
        <p:txBody>
          <a:bodyPr/>
          <a:lstStyle/>
          <a:p>
            <a:pPr algn="ctr" eaLnBrk="1" hangingPunct="1">
              <a:lnSpc>
                <a:spcPct val="80000"/>
              </a:lnSpc>
              <a:buClr>
                <a:schemeClr val="tx1"/>
              </a:buClr>
              <a:buFont typeface="Wingdings" pitchFamily="2" charset="2"/>
              <a:buChar char="§"/>
            </a:pPr>
            <a:r>
              <a:rPr lang="en-US" sz="2400" b="1"/>
              <a:t>COMMON DISSOLUTION MEDIA USED :</a:t>
            </a:r>
          </a:p>
          <a:p>
            <a:pPr eaLnBrk="1" hangingPunct="1">
              <a:lnSpc>
                <a:spcPct val="80000"/>
              </a:lnSpc>
              <a:buClr>
                <a:schemeClr val="tx1"/>
              </a:buClr>
            </a:pPr>
            <a:r>
              <a:rPr lang="en-US" sz="2400" b="1"/>
              <a:t>             (</a:t>
            </a:r>
            <a:r>
              <a:rPr lang="en-US" sz="2400"/>
              <a:t>suggested by different Guidelines</a:t>
            </a:r>
            <a:r>
              <a:rPr lang="en-US" sz="2400" b="1"/>
              <a:t>.)</a:t>
            </a:r>
          </a:p>
          <a:p>
            <a:pPr eaLnBrk="1" hangingPunct="1">
              <a:lnSpc>
                <a:spcPct val="80000"/>
              </a:lnSpc>
              <a:buClr>
                <a:schemeClr val="tx1"/>
              </a:buClr>
            </a:pPr>
            <a:endParaRPr lang="en-US" sz="2400" b="1"/>
          </a:p>
          <a:p>
            <a:pPr eaLnBrk="1" hangingPunct="1">
              <a:lnSpc>
                <a:spcPct val="80000"/>
              </a:lnSpc>
              <a:buClr>
                <a:schemeClr val="tx1"/>
              </a:buClr>
            </a:pPr>
            <a:r>
              <a:rPr lang="en-US"/>
              <a:t>          Purified water.</a:t>
            </a:r>
          </a:p>
          <a:p>
            <a:pPr eaLnBrk="1" hangingPunct="1">
              <a:lnSpc>
                <a:spcPct val="80000"/>
              </a:lnSpc>
              <a:buClr>
                <a:schemeClr val="tx1"/>
              </a:buClr>
              <a:buFont typeface="Wingdings" pitchFamily="2" charset="2"/>
              <a:buChar char="§"/>
            </a:pPr>
            <a:endParaRPr lang="en-US"/>
          </a:p>
          <a:p>
            <a:pPr eaLnBrk="1" hangingPunct="1">
              <a:lnSpc>
                <a:spcPct val="80000"/>
              </a:lnSpc>
              <a:buClr>
                <a:schemeClr val="tx1"/>
              </a:buClr>
            </a:pPr>
            <a:r>
              <a:rPr lang="en-US"/>
              <a:t>          Diluted acid (o.1  N HCl ).</a:t>
            </a:r>
          </a:p>
          <a:p>
            <a:pPr eaLnBrk="1" hangingPunct="1">
              <a:lnSpc>
                <a:spcPct val="80000"/>
              </a:lnSpc>
              <a:buClr>
                <a:schemeClr val="tx1"/>
              </a:buClr>
              <a:buFont typeface="Wingdings" pitchFamily="2" charset="2"/>
              <a:buChar char="§"/>
            </a:pPr>
            <a:endParaRPr lang="en-US"/>
          </a:p>
          <a:p>
            <a:pPr eaLnBrk="1" hangingPunct="1">
              <a:lnSpc>
                <a:spcPct val="80000"/>
              </a:lnSpc>
              <a:buClr>
                <a:schemeClr val="tx1"/>
              </a:buClr>
            </a:pPr>
            <a:r>
              <a:rPr lang="en-US"/>
              <a:t>          Buffered aqueous solutions.</a:t>
            </a:r>
          </a:p>
          <a:p>
            <a:pPr eaLnBrk="1" hangingPunct="1">
              <a:lnSpc>
                <a:spcPct val="80000"/>
              </a:lnSpc>
              <a:buClr>
                <a:schemeClr val="tx1"/>
              </a:buClr>
            </a:pPr>
            <a:r>
              <a:rPr lang="en-US"/>
              <a:t> </a:t>
            </a:r>
          </a:p>
          <a:p>
            <a:pPr eaLnBrk="1" hangingPunct="1">
              <a:lnSpc>
                <a:spcPct val="80000"/>
              </a:lnSpc>
              <a:buClr>
                <a:schemeClr val="tx1"/>
              </a:buClr>
            </a:pPr>
            <a:r>
              <a:rPr lang="en-US"/>
              <a:t>          Simulated gastric fluid (with or without enzymes).</a:t>
            </a:r>
          </a:p>
          <a:p>
            <a:pPr eaLnBrk="1" hangingPunct="1">
              <a:lnSpc>
                <a:spcPct val="80000"/>
              </a:lnSpc>
              <a:buClr>
                <a:schemeClr val="tx1"/>
              </a:buClr>
              <a:buFont typeface="Wingdings" pitchFamily="2" charset="2"/>
              <a:buChar char="§"/>
            </a:pPr>
            <a:endParaRPr lang="en-US"/>
          </a:p>
          <a:p>
            <a:pPr eaLnBrk="1" hangingPunct="1">
              <a:lnSpc>
                <a:spcPct val="80000"/>
              </a:lnSpc>
              <a:buClr>
                <a:schemeClr val="tx1"/>
              </a:buClr>
            </a:pPr>
            <a:r>
              <a:rPr lang="en-US"/>
              <a:t>          Simulated intestinal fluid (with or without enzymes).</a:t>
            </a:r>
          </a:p>
          <a:p>
            <a:pPr eaLnBrk="1" hangingPunct="1"/>
            <a:r>
              <a:rPr lang="en-US" b="1"/>
              <a:t>               </a:t>
            </a:r>
          </a:p>
        </p:txBody>
      </p:sp>
      <p:sp>
        <p:nvSpPr>
          <p:cNvPr id="50180" name="Slide Number Placeholder 4"/>
          <p:cNvSpPr>
            <a:spLocks noGrp="1"/>
          </p:cNvSpPr>
          <p:nvPr>
            <p:ph type="sldNum" sz="quarter" idx="12"/>
          </p:nvPr>
        </p:nvSpPr>
        <p:spPr>
          <a:noFill/>
        </p:spPr>
        <p:txBody>
          <a:bodyPr/>
          <a:lstStyle/>
          <a:p>
            <a:fld id="{40220AF0-C595-42D2-AB73-1622F9BFA082}" type="slidenum">
              <a:rPr lang="en-US" altLang="zh-TW" smtClean="0"/>
              <a:pPr/>
              <a:t>6</a:t>
            </a:fld>
            <a:endParaRPr lang="en-US" altLang="zh-TW"/>
          </a:p>
        </p:txBody>
      </p:sp>
      <p:pic>
        <p:nvPicPr>
          <p:cNvPr id="50181" name="Picture 5"/>
          <p:cNvPicPr>
            <a:picLocks noChangeAspect="1" noChangeArrowheads="1"/>
          </p:cNvPicPr>
          <p:nvPr/>
        </p:nvPicPr>
        <p:blipFill>
          <a:blip r:embed="rId2"/>
          <a:srcRect/>
          <a:stretch>
            <a:fillRect/>
          </a:stretch>
        </p:blipFill>
        <p:spPr bwMode="auto">
          <a:xfrm>
            <a:off x="5791200" y="2362200"/>
            <a:ext cx="2552700" cy="2057400"/>
          </a:xfrm>
          <a:prstGeom prst="rect">
            <a:avLst/>
          </a:prstGeom>
          <a:noFill/>
          <a:ln w="3175">
            <a:solidFill>
              <a:schemeClr val="tx1"/>
            </a:solidFill>
            <a:miter lim="800000"/>
            <a:headEnd/>
            <a:tailEnd/>
          </a:ln>
        </p:spPr>
      </p:pic>
    </p:spTree>
  </p:cSld>
  <p:clrMapOvr>
    <a:masterClrMapping/>
  </p:clrMapOvr>
  <p:transition spd="slow">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752600"/>
            <a:ext cx="7772400" cy="4648200"/>
          </a:xfrm>
        </p:spPr>
        <p:txBody>
          <a:bodyPr/>
          <a:lstStyle/>
          <a:p>
            <a:pPr eaLnBrk="1" hangingPunct="1">
              <a:defRPr/>
            </a:pPr>
            <a:r>
              <a:rPr lang="en-US" sz="1800" dirty="0">
                <a:solidFill>
                  <a:schemeClr val="tx1"/>
                </a:solidFill>
              </a:rPr>
              <a:t>1)Dissolved gases-</a:t>
            </a:r>
            <a:r>
              <a:rPr lang="en-US" sz="1800" cap="none" dirty="0">
                <a:solidFill>
                  <a:schemeClr val="tx1"/>
                </a:solidFill>
              </a:rPr>
              <a:t>These should be removed prior to dissolution testing.</a:t>
            </a:r>
            <a:br>
              <a:rPr lang="en-US" sz="1800" dirty="0">
                <a:solidFill>
                  <a:schemeClr val="tx1"/>
                </a:solidFill>
              </a:rPr>
            </a:br>
            <a:r>
              <a:rPr lang="en-US" sz="1800" dirty="0">
                <a:solidFill>
                  <a:schemeClr val="tx1"/>
                </a:solidFill>
              </a:rPr>
              <a:t>                  </a:t>
            </a:r>
            <a:br>
              <a:rPr lang="en-US" sz="1800" dirty="0">
                <a:solidFill>
                  <a:schemeClr val="tx1"/>
                </a:solidFill>
              </a:rPr>
            </a:br>
            <a:r>
              <a:rPr lang="en-US" sz="1800" dirty="0">
                <a:solidFill>
                  <a:schemeClr val="tx1"/>
                </a:solidFill>
              </a:rPr>
              <a:t>                </a:t>
            </a:r>
            <a:r>
              <a:rPr lang="en-US" sz="1800" cap="none" dirty="0">
                <a:solidFill>
                  <a:schemeClr val="tx1"/>
                </a:solidFill>
              </a:rPr>
              <a:t>Dissolved gas can alter the p</a:t>
            </a:r>
            <a:r>
              <a:rPr lang="en-US" sz="1800" cap="none" baseline="30000" dirty="0">
                <a:solidFill>
                  <a:schemeClr val="tx1"/>
                </a:solidFill>
              </a:rPr>
              <a:t>H</a:t>
            </a:r>
            <a:r>
              <a:rPr lang="en-US" sz="1800" cap="none" dirty="0">
                <a:solidFill>
                  <a:schemeClr val="tx1"/>
                </a:solidFill>
              </a:rPr>
              <a:t> of media </a:t>
            </a:r>
            <a:br>
              <a:rPr lang="en-US" sz="1800" cap="none" dirty="0">
                <a:solidFill>
                  <a:schemeClr val="tx1"/>
                </a:solidFill>
              </a:rPr>
            </a:br>
            <a:br>
              <a:rPr lang="en-US" sz="1800" dirty="0">
                <a:solidFill>
                  <a:schemeClr val="tx1"/>
                </a:solidFill>
              </a:rPr>
            </a:br>
            <a:r>
              <a:rPr lang="en-US" sz="1800" dirty="0">
                <a:solidFill>
                  <a:schemeClr val="tx1"/>
                </a:solidFill>
              </a:rPr>
              <a:t>                            </a:t>
            </a:r>
            <a:r>
              <a:rPr lang="en-US" sz="1800" cap="none" dirty="0">
                <a:solidFill>
                  <a:schemeClr val="tx1"/>
                </a:solidFill>
              </a:rPr>
              <a:t>e.g</a:t>
            </a:r>
            <a:r>
              <a:rPr lang="en-US" sz="1800" dirty="0">
                <a:solidFill>
                  <a:schemeClr val="tx1"/>
                </a:solidFill>
              </a:rPr>
              <a:t>.  </a:t>
            </a:r>
            <a:r>
              <a:rPr lang="en-US" sz="1800" cap="none" dirty="0">
                <a:solidFill>
                  <a:schemeClr val="tx1"/>
                </a:solidFill>
              </a:rPr>
              <a:t>Distilled water p</a:t>
            </a:r>
            <a:r>
              <a:rPr lang="en-US" sz="1800" cap="none" baseline="30000" dirty="0">
                <a:solidFill>
                  <a:schemeClr val="tx1"/>
                </a:solidFill>
              </a:rPr>
              <a:t>H</a:t>
            </a:r>
            <a:r>
              <a:rPr lang="en-US" sz="1800" cap="none" dirty="0">
                <a:solidFill>
                  <a:schemeClr val="tx1"/>
                </a:solidFill>
              </a:rPr>
              <a:t> = 6</a:t>
            </a:r>
            <a:br>
              <a:rPr lang="en-US" sz="1800" cap="none" dirty="0">
                <a:solidFill>
                  <a:schemeClr val="tx1"/>
                </a:solidFill>
              </a:rPr>
            </a:br>
            <a:br>
              <a:rPr lang="en-US" sz="1800" cap="none" dirty="0">
                <a:solidFill>
                  <a:schemeClr val="tx1"/>
                </a:solidFill>
              </a:rPr>
            </a:br>
            <a:r>
              <a:rPr lang="en-US" sz="1800" cap="none" dirty="0">
                <a:solidFill>
                  <a:schemeClr val="tx1"/>
                </a:solidFill>
              </a:rPr>
              <a:t>                                    </a:t>
            </a:r>
            <a:r>
              <a:rPr lang="en-US" sz="1800" cap="none" dirty="0" err="1">
                <a:solidFill>
                  <a:schemeClr val="tx1"/>
                </a:solidFill>
              </a:rPr>
              <a:t>Deaerated</a:t>
            </a:r>
            <a:r>
              <a:rPr lang="en-US" sz="1800" cap="none" dirty="0">
                <a:solidFill>
                  <a:schemeClr val="tx1"/>
                </a:solidFill>
              </a:rPr>
              <a:t> water pH= 7.2 </a:t>
            </a:r>
            <a:br>
              <a:rPr lang="en-US" sz="1800" cap="none" dirty="0">
                <a:solidFill>
                  <a:schemeClr val="tx1"/>
                </a:solidFill>
              </a:rPr>
            </a:br>
            <a:br>
              <a:rPr lang="en-US" sz="1800" cap="none" dirty="0">
                <a:solidFill>
                  <a:schemeClr val="tx1"/>
                </a:solidFill>
              </a:rPr>
            </a:br>
            <a:r>
              <a:rPr lang="en-US" sz="1800" cap="none" dirty="0">
                <a:solidFill>
                  <a:schemeClr val="tx1"/>
                </a:solidFill>
              </a:rPr>
              <a:t>METHODS OF DEGASSING ( DEAEARTION) OF MEDIA :</a:t>
            </a:r>
            <a:br>
              <a:rPr lang="en-US" sz="1800" cap="none" dirty="0">
                <a:solidFill>
                  <a:schemeClr val="tx1"/>
                </a:solidFill>
              </a:rPr>
            </a:br>
            <a:br>
              <a:rPr lang="en-US" sz="1800" cap="none" dirty="0">
                <a:solidFill>
                  <a:schemeClr val="tx1"/>
                </a:solidFill>
              </a:rPr>
            </a:br>
            <a:r>
              <a:rPr lang="en-US" sz="1800" cap="none" dirty="0">
                <a:solidFill>
                  <a:schemeClr val="tx1"/>
                </a:solidFill>
              </a:rPr>
              <a:t>        1) HELIUM SPARGING.</a:t>
            </a:r>
            <a:br>
              <a:rPr lang="en-US" sz="1800" cap="none" dirty="0">
                <a:solidFill>
                  <a:schemeClr val="tx1"/>
                </a:solidFill>
              </a:rPr>
            </a:br>
            <a:r>
              <a:rPr lang="en-US" sz="1800" cap="none" dirty="0">
                <a:solidFill>
                  <a:schemeClr val="tx1"/>
                </a:solidFill>
              </a:rPr>
              <a:t>        2) VACUUM DEGASSING.</a:t>
            </a:r>
            <a:br>
              <a:rPr lang="en-US" sz="1800" cap="none" dirty="0">
                <a:solidFill>
                  <a:schemeClr val="tx1"/>
                </a:solidFill>
              </a:rPr>
            </a:br>
            <a:r>
              <a:rPr lang="en-US" sz="1800" cap="none" dirty="0">
                <a:solidFill>
                  <a:schemeClr val="tx1"/>
                </a:solidFill>
              </a:rPr>
              <a:t>        3) HEATING AND FILTRATION </a:t>
            </a:r>
            <a:br>
              <a:rPr lang="en-US" sz="1800" cap="none" dirty="0">
                <a:solidFill>
                  <a:schemeClr val="tx1"/>
                </a:solidFill>
              </a:rPr>
            </a:br>
            <a:r>
              <a:rPr lang="en-US" sz="1800" cap="none" dirty="0">
                <a:solidFill>
                  <a:schemeClr val="tx1"/>
                </a:solidFill>
              </a:rPr>
              <a:t>        4) BOILING.</a:t>
            </a:r>
            <a:br>
              <a:rPr lang="en-US" sz="1800" dirty="0">
                <a:solidFill>
                  <a:schemeClr val="tx1"/>
                </a:solidFill>
              </a:rPr>
            </a:br>
            <a:br>
              <a:rPr lang="en-US" sz="1800" dirty="0">
                <a:solidFill>
                  <a:schemeClr val="tx1"/>
                </a:solidFill>
              </a:rPr>
            </a:br>
            <a:br>
              <a:rPr lang="en-US" sz="1800" dirty="0">
                <a:solidFill>
                  <a:schemeClr val="tx1"/>
                </a:solidFill>
              </a:rPr>
            </a:br>
            <a:endParaRPr lang="en-US" sz="1800" b="0" dirty="0">
              <a:solidFill>
                <a:schemeClr val="tx1"/>
              </a:solidFill>
            </a:endParaRPr>
          </a:p>
        </p:txBody>
      </p:sp>
      <p:sp>
        <p:nvSpPr>
          <p:cNvPr id="51203" name="Text Placeholder 2"/>
          <p:cNvSpPr>
            <a:spLocks noGrp="1"/>
          </p:cNvSpPr>
          <p:nvPr>
            <p:ph type="body" idx="1"/>
          </p:nvPr>
        </p:nvSpPr>
        <p:spPr>
          <a:xfrm>
            <a:off x="838200" y="609600"/>
            <a:ext cx="7656513" cy="609600"/>
          </a:xfrm>
        </p:spPr>
        <p:txBody>
          <a:bodyPr/>
          <a:lstStyle/>
          <a:p>
            <a:r>
              <a:rPr lang="en-US" sz="1800" b="1"/>
              <a:t>FACTORS AFFECTING SELECTION OF DISSOLUTION MEDIA :</a:t>
            </a:r>
          </a:p>
        </p:txBody>
      </p:sp>
      <p:sp>
        <p:nvSpPr>
          <p:cNvPr id="51204" name="Slide Number Placeholder 3"/>
          <p:cNvSpPr>
            <a:spLocks noGrp="1"/>
          </p:cNvSpPr>
          <p:nvPr>
            <p:ph type="sldNum" sz="quarter" idx="12"/>
          </p:nvPr>
        </p:nvSpPr>
        <p:spPr>
          <a:noFill/>
        </p:spPr>
        <p:txBody>
          <a:bodyPr/>
          <a:lstStyle/>
          <a:p>
            <a:fld id="{ABDE6F81-7F6E-4848-A5AC-9D2932296C7A}" type="slidenum">
              <a:rPr lang="en-US" smtClean="0"/>
              <a:pPr/>
              <a:t>7</a:t>
            </a:fld>
            <a:endParaRPr lang="en-US"/>
          </a:p>
        </p:txBody>
      </p:sp>
    </p:spTree>
  </p:cSld>
  <p:clrMapOvr>
    <a:masterClrMapping/>
  </p:clrMapOvr>
  <p:transition spd="slow">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656513" cy="5867400"/>
          </a:xfrm>
        </p:spPr>
        <p:txBody>
          <a:bodyPr/>
          <a:lstStyle/>
          <a:p>
            <a:pPr>
              <a:defRPr/>
            </a:pPr>
            <a:r>
              <a:rPr lang="en-US" sz="1800" dirty="0">
                <a:solidFill>
                  <a:schemeClr val="tx1"/>
                </a:solidFill>
              </a:rPr>
              <a:t>2) Composition  of dissolution media.-</a:t>
            </a:r>
            <a:r>
              <a:rPr lang="en-US" sz="1800" cap="none" dirty="0">
                <a:solidFill>
                  <a:schemeClr val="tx1"/>
                </a:solidFill>
              </a:rPr>
              <a:t>Enzymes ,surfactants ,etc</a:t>
            </a:r>
            <a:br>
              <a:rPr lang="en-US" sz="1800" cap="none" dirty="0">
                <a:solidFill>
                  <a:schemeClr val="tx1"/>
                </a:solidFill>
              </a:rPr>
            </a:br>
            <a:br>
              <a:rPr lang="en-US" sz="1800" cap="none" dirty="0">
                <a:solidFill>
                  <a:schemeClr val="tx1"/>
                </a:solidFill>
              </a:rPr>
            </a:br>
            <a:r>
              <a:rPr lang="en-US" sz="1800" cap="none" dirty="0">
                <a:solidFill>
                  <a:schemeClr val="tx1"/>
                </a:solidFill>
              </a:rPr>
              <a:t> </a:t>
            </a:r>
            <a:r>
              <a:rPr lang="en-US" sz="1800" b="0" cap="none" dirty="0">
                <a:solidFill>
                  <a:schemeClr val="tx1"/>
                </a:solidFill>
              </a:rPr>
              <a:t>a) </a:t>
            </a:r>
            <a:r>
              <a:rPr lang="en-US" sz="1800" cap="none" dirty="0">
                <a:solidFill>
                  <a:schemeClr val="tx1"/>
                </a:solidFill>
              </a:rPr>
              <a:t>ENZYMES like pepsin, </a:t>
            </a:r>
            <a:r>
              <a:rPr lang="en-US" sz="1800" cap="none" dirty="0" err="1">
                <a:solidFill>
                  <a:schemeClr val="tx1"/>
                </a:solidFill>
              </a:rPr>
              <a:t>pancreatin</a:t>
            </a:r>
            <a:r>
              <a:rPr lang="en-US" sz="1800" cap="none" dirty="0">
                <a:solidFill>
                  <a:schemeClr val="tx1"/>
                </a:solidFill>
              </a:rPr>
              <a:t> ,etc. are added for degradation </a:t>
            </a:r>
            <a:br>
              <a:rPr lang="en-US" sz="1800" cap="none" dirty="0">
                <a:solidFill>
                  <a:schemeClr val="tx1"/>
                </a:solidFill>
              </a:rPr>
            </a:br>
            <a:r>
              <a:rPr lang="en-US" sz="1800" cap="none" dirty="0">
                <a:solidFill>
                  <a:schemeClr val="tx1"/>
                </a:solidFill>
              </a:rPr>
              <a:t>           of gelatin which otherwise </a:t>
            </a:r>
            <a:r>
              <a:rPr lang="en-US" sz="1800" cap="none" dirty="0" err="1">
                <a:solidFill>
                  <a:schemeClr val="tx1"/>
                </a:solidFill>
              </a:rPr>
              <a:t>developes</a:t>
            </a:r>
            <a:r>
              <a:rPr lang="en-US" sz="1800" cap="none" dirty="0">
                <a:solidFill>
                  <a:schemeClr val="tx1"/>
                </a:solidFill>
              </a:rPr>
              <a:t> cross-links and with aging                       </a:t>
            </a:r>
            <a:br>
              <a:rPr lang="en-US" sz="1800" cap="none" dirty="0">
                <a:solidFill>
                  <a:schemeClr val="tx1"/>
                </a:solidFill>
              </a:rPr>
            </a:br>
            <a:r>
              <a:rPr lang="en-US" sz="1800" cap="none" dirty="0">
                <a:solidFill>
                  <a:schemeClr val="tx1"/>
                </a:solidFill>
              </a:rPr>
              <a:t>           becomes insoluble in media slowing down the dissolution rate. </a:t>
            </a:r>
            <a:br>
              <a:rPr lang="en-US" sz="1800" dirty="0"/>
            </a:br>
            <a:br>
              <a:rPr lang="en-US" sz="1800" b="0" cap="none" dirty="0">
                <a:solidFill>
                  <a:schemeClr val="tx1"/>
                </a:solidFill>
              </a:rPr>
            </a:br>
            <a:r>
              <a:rPr lang="en-US" sz="1800" b="0" cap="none" dirty="0">
                <a:solidFill>
                  <a:schemeClr val="tx1"/>
                </a:solidFill>
              </a:rPr>
              <a:t>b) Two natural surfactants : 1) bile salts .</a:t>
            </a:r>
            <a:br>
              <a:rPr lang="en-US" sz="1800" b="0" cap="none" dirty="0">
                <a:solidFill>
                  <a:schemeClr val="tx1"/>
                </a:solidFill>
              </a:rPr>
            </a:br>
            <a:r>
              <a:rPr lang="en-US" sz="1800" b="0" cap="none" dirty="0">
                <a:solidFill>
                  <a:schemeClr val="tx1"/>
                </a:solidFill>
              </a:rPr>
              <a:t>                                              2) phospholipids.</a:t>
            </a:r>
            <a:br>
              <a:rPr lang="en-US" sz="1800" b="0" cap="none" dirty="0">
                <a:solidFill>
                  <a:schemeClr val="tx1"/>
                </a:solidFill>
              </a:rPr>
            </a:br>
            <a:br>
              <a:rPr lang="en-US" sz="1800" b="0" cap="none" dirty="0">
                <a:solidFill>
                  <a:schemeClr val="tx1"/>
                </a:solidFill>
              </a:rPr>
            </a:br>
            <a:r>
              <a:rPr lang="en-US" sz="1800" b="0" cap="none" dirty="0">
                <a:solidFill>
                  <a:schemeClr val="tx1"/>
                </a:solidFill>
              </a:rPr>
              <a:t>c) Two intestinal surfactants : 1) fatty acids . &amp;</a:t>
            </a:r>
            <a:br>
              <a:rPr lang="en-US" sz="1800" b="0" cap="none" dirty="0">
                <a:solidFill>
                  <a:schemeClr val="tx1"/>
                </a:solidFill>
              </a:rPr>
            </a:br>
            <a:r>
              <a:rPr lang="en-US" sz="1800" b="0" cap="none" dirty="0">
                <a:solidFill>
                  <a:schemeClr val="tx1"/>
                </a:solidFill>
              </a:rPr>
              <a:t>                                                 2) </a:t>
            </a:r>
            <a:r>
              <a:rPr lang="en-US" sz="1800" b="0" cap="none" dirty="0" err="1">
                <a:solidFill>
                  <a:schemeClr val="tx1"/>
                </a:solidFill>
              </a:rPr>
              <a:t>monoglycerides</a:t>
            </a:r>
            <a:r>
              <a:rPr lang="en-US" sz="1800" b="0" cap="none" dirty="0">
                <a:solidFill>
                  <a:schemeClr val="tx1"/>
                </a:solidFill>
              </a:rPr>
              <a:t>. (both in fed state.)</a:t>
            </a:r>
            <a:br>
              <a:rPr lang="en-US" sz="1800" b="0" cap="none" dirty="0">
                <a:solidFill>
                  <a:schemeClr val="tx1"/>
                </a:solidFill>
              </a:rPr>
            </a:br>
            <a:br>
              <a:rPr lang="en-US" sz="1800" b="0" cap="none" dirty="0">
                <a:solidFill>
                  <a:schemeClr val="tx1"/>
                </a:solidFill>
              </a:rPr>
            </a:br>
            <a:br>
              <a:rPr lang="en-US" sz="1800" b="0" cap="none" dirty="0">
                <a:solidFill>
                  <a:schemeClr val="tx1"/>
                </a:solidFill>
              </a:rPr>
            </a:br>
            <a:r>
              <a:rPr lang="en-US" sz="1800" b="0" cap="none" dirty="0">
                <a:solidFill>
                  <a:schemeClr val="tx1"/>
                </a:solidFill>
              </a:rPr>
              <a:t>Bile salts in GI tract facilitate dissolution of non polar drugs and hence the surfactants like SLS are added in 0.5 – 2% conc.</a:t>
            </a:r>
            <a:br>
              <a:rPr lang="en-US" sz="1800" b="0" cap="none" dirty="0">
                <a:solidFill>
                  <a:schemeClr val="tx1"/>
                </a:solidFill>
              </a:rPr>
            </a:br>
            <a:br>
              <a:rPr lang="en-US" sz="1800" b="0" cap="none" dirty="0">
                <a:solidFill>
                  <a:schemeClr val="tx1"/>
                </a:solidFill>
              </a:rPr>
            </a:br>
            <a:br>
              <a:rPr lang="en-US" sz="1800" b="0" cap="none" dirty="0">
                <a:solidFill>
                  <a:schemeClr val="tx1"/>
                </a:solidFill>
              </a:rPr>
            </a:br>
            <a:r>
              <a:rPr lang="en-US" sz="1800" b="0" cap="none" dirty="0">
                <a:solidFill>
                  <a:schemeClr val="tx1"/>
                </a:solidFill>
              </a:rPr>
              <a:t>Sources of bile : 1)  Porcine extract.</a:t>
            </a:r>
            <a:br>
              <a:rPr lang="en-US" sz="1800" b="0" cap="none" dirty="0">
                <a:solidFill>
                  <a:schemeClr val="tx1"/>
                </a:solidFill>
              </a:rPr>
            </a:br>
            <a:r>
              <a:rPr lang="en-US" sz="1800" b="0" cap="none" dirty="0">
                <a:solidFill>
                  <a:schemeClr val="tx1"/>
                </a:solidFill>
              </a:rPr>
              <a:t>                           2)   Soybean </a:t>
            </a:r>
            <a:r>
              <a:rPr lang="en-US" sz="1800" b="0" cap="none" dirty="0" err="1">
                <a:solidFill>
                  <a:schemeClr val="tx1"/>
                </a:solidFill>
              </a:rPr>
              <a:t>phosphoilipids</a:t>
            </a:r>
            <a:r>
              <a:rPr lang="en-US" sz="1800" b="0" cap="none" dirty="0">
                <a:solidFill>
                  <a:schemeClr val="tx1"/>
                </a:solidFill>
              </a:rPr>
              <a:t>.</a:t>
            </a:r>
          </a:p>
        </p:txBody>
      </p:sp>
      <p:sp>
        <p:nvSpPr>
          <p:cNvPr id="52227" name="Slide Number Placeholder 3"/>
          <p:cNvSpPr>
            <a:spLocks noGrp="1"/>
          </p:cNvSpPr>
          <p:nvPr>
            <p:ph type="sldNum" sz="quarter" idx="12"/>
          </p:nvPr>
        </p:nvSpPr>
        <p:spPr>
          <a:noFill/>
        </p:spPr>
        <p:txBody>
          <a:bodyPr/>
          <a:lstStyle/>
          <a:p>
            <a:fld id="{9495C229-32B7-48AB-A289-B2C27878DB35}" type="slidenum">
              <a:rPr lang="en-US" smtClean="0"/>
              <a:pPr/>
              <a:t>8</a:t>
            </a:fld>
            <a:endParaRPr lang="en-US"/>
          </a:p>
        </p:txBody>
      </p:sp>
    </p:spTree>
  </p:cSld>
  <p:clrMapOvr>
    <a:masterClrMapping/>
  </p:clrMapOvr>
  <p:transition spd="slow">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05800" cy="5486400"/>
          </a:xfrm>
        </p:spPr>
        <p:txBody>
          <a:bodyPr/>
          <a:lstStyle/>
          <a:p>
            <a:pPr>
              <a:lnSpc>
                <a:spcPct val="90000"/>
              </a:lnSpc>
              <a:defRPr/>
            </a:pPr>
            <a:r>
              <a:rPr lang="en-US" sz="1800" dirty="0"/>
              <a:t>         </a:t>
            </a:r>
            <a:br>
              <a:rPr lang="en-US" sz="1800" dirty="0"/>
            </a:br>
            <a:r>
              <a:rPr lang="en-US" sz="1800" dirty="0"/>
              <a:t>       3)  </a:t>
            </a:r>
            <a:r>
              <a:rPr lang="en-US" sz="1800" cap="none" dirty="0">
                <a:solidFill>
                  <a:schemeClr val="tx1"/>
                </a:solidFill>
              </a:rPr>
              <a:t>P</a:t>
            </a:r>
            <a:r>
              <a:rPr lang="en-US" sz="1800" cap="none" baseline="30000" dirty="0">
                <a:solidFill>
                  <a:schemeClr val="tx1"/>
                </a:solidFill>
              </a:rPr>
              <a:t>H</a:t>
            </a:r>
            <a:r>
              <a:rPr lang="en-US" sz="1800" cap="none" dirty="0">
                <a:solidFill>
                  <a:schemeClr val="tx1"/>
                </a:solidFill>
              </a:rPr>
              <a:t> OF DISSOLUTION MEDIA- </a:t>
            </a:r>
            <a:r>
              <a:rPr lang="en-US" sz="1800" b="0" cap="none" dirty="0">
                <a:solidFill>
                  <a:schemeClr val="tx1"/>
                </a:solidFill>
              </a:rPr>
              <a:t>pH of dissolution media should be always </a:t>
            </a:r>
            <a:br>
              <a:rPr lang="en-US" sz="1800" b="0" cap="none" dirty="0">
                <a:solidFill>
                  <a:schemeClr val="tx1"/>
                </a:solidFill>
              </a:rPr>
            </a:br>
            <a:r>
              <a:rPr lang="en-US" sz="1800" b="0" cap="none" dirty="0">
                <a:solidFill>
                  <a:schemeClr val="tx1"/>
                </a:solidFill>
              </a:rPr>
              <a:t>                  greater than  </a:t>
            </a:r>
            <a:r>
              <a:rPr lang="en-US" sz="1800" b="0" cap="none" dirty="0" err="1">
                <a:solidFill>
                  <a:schemeClr val="tx1"/>
                </a:solidFill>
              </a:rPr>
              <a:t>pka</a:t>
            </a:r>
            <a:r>
              <a:rPr lang="en-US" sz="1800" b="0" cap="none" dirty="0">
                <a:solidFill>
                  <a:schemeClr val="tx1"/>
                </a:solidFill>
              </a:rPr>
              <a:t> of the drug for complete dissolution of drug.</a:t>
            </a:r>
            <a:br>
              <a:rPr lang="en-US" sz="1800" b="0" cap="none" dirty="0">
                <a:solidFill>
                  <a:schemeClr val="tx1"/>
                </a:solidFill>
              </a:rPr>
            </a:br>
            <a:br>
              <a:rPr lang="en-US" sz="1800" b="0" cap="none" dirty="0">
                <a:solidFill>
                  <a:schemeClr val="tx1"/>
                </a:solidFill>
              </a:rPr>
            </a:br>
            <a:br>
              <a:rPr lang="en-US" sz="1800" b="0" cap="none" dirty="0">
                <a:solidFill>
                  <a:schemeClr val="tx1"/>
                </a:solidFill>
              </a:rPr>
            </a:br>
            <a:br>
              <a:rPr lang="en-US" sz="1800" b="0" cap="none" dirty="0">
                <a:solidFill>
                  <a:schemeClr val="tx1"/>
                </a:solidFill>
              </a:rPr>
            </a:br>
            <a:r>
              <a:rPr lang="en-US" sz="1800" b="0" cap="none" dirty="0">
                <a:solidFill>
                  <a:schemeClr val="tx1"/>
                </a:solidFill>
              </a:rPr>
              <a:t>      4) </a:t>
            </a:r>
            <a:r>
              <a:rPr lang="en-US" sz="1800" cap="none" dirty="0">
                <a:solidFill>
                  <a:schemeClr val="tx1"/>
                </a:solidFill>
              </a:rPr>
              <a:t>VISCOSITY OF DISSOLUTION MEDIA :</a:t>
            </a:r>
            <a:br>
              <a:rPr lang="en-US" sz="1800" cap="none" dirty="0">
                <a:solidFill>
                  <a:schemeClr val="tx1"/>
                </a:solidFill>
              </a:rPr>
            </a:br>
            <a:r>
              <a:rPr lang="en-US" sz="1800" cap="none" dirty="0">
                <a:solidFill>
                  <a:schemeClr val="tx1"/>
                </a:solidFill>
              </a:rPr>
              <a:t>   </a:t>
            </a:r>
            <a:br>
              <a:rPr lang="en-US" sz="1800" cap="none" dirty="0">
                <a:solidFill>
                  <a:schemeClr val="tx1"/>
                </a:solidFill>
              </a:rPr>
            </a:br>
            <a:r>
              <a:rPr lang="en-US" sz="1800" cap="none" dirty="0">
                <a:solidFill>
                  <a:schemeClr val="tx1"/>
                </a:solidFill>
              </a:rPr>
              <a:t>          </a:t>
            </a:r>
            <a:r>
              <a:rPr lang="en-US" sz="1800" b="0" cap="none" dirty="0">
                <a:solidFill>
                  <a:schemeClr val="tx1"/>
                </a:solidFill>
              </a:rPr>
              <a:t>Dissolution rate decreases with increase in viscosity of dissolution medium .</a:t>
            </a:r>
            <a:br>
              <a:rPr lang="en-US" sz="1800" b="0" cap="none" dirty="0">
                <a:solidFill>
                  <a:schemeClr val="tx1"/>
                </a:solidFill>
              </a:rPr>
            </a:br>
            <a:br>
              <a:rPr lang="en-US" sz="1800" b="0" cap="none" dirty="0">
                <a:solidFill>
                  <a:schemeClr val="tx1"/>
                </a:solidFill>
              </a:rPr>
            </a:br>
            <a:br>
              <a:rPr lang="en-US" sz="1800" b="0" cap="none" dirty="0">
                <a:solidFill>
                  <a:schemeClr val="tx1"/>
                </a:solidFill>
              </a:rPr>
            </a:br>
            <a:r>
              <a:rPr lang="en-US" sz="1800" b="0" cap="none" dirty="0">
                <a:solidFill>
                  <a:schemeClr val="tx1"/>
                </a:solidFill>
              </a:rPr>
              <a:t>      5) </a:t>
            </a:r>
            <a:r>
              <a:rPr lang="en-US" sz="1800" cap="none" dirty="0">
                <a:solidFill>
                  <a:schemeClr val="tx1"/>
                </a:solidFill>
              </a:rPr>
              <a:t>SURFACTANT</a:t>
            </a:r>
            <a:r>
              <a:rPr lang="en-US" sz="1800" b="0" cap="none" dirty="0">
                <a:solidFill>
                  <a:schemeClr val="tx1"/>
                </a:solidFill>
              </a:rPr>
              <a:t> : The surfactants are added into the dissolution media for </a:t>
            </a:r>
            <a:br>
              <a:rPr lang="en-US" sz="1800" b="0" cap="none" dirty="0">
                <a:solidFill>
                  <a:schemeClr val="tx1"/>
                </a:solidFill>
              </a:rPr>
            </a:br>
            <a:r>
              <a:rPr lang="en-US" sz="1800" b="0" cap="none" dirty="0">
                <a:solidFill>
                  <a:schemeClr val="tx1"/>
                </a:solidFill>
              </a:rPr>
              <a:t>                                     improving  the wetting characteristics of the drug …</a:t>
            </a:r>
            <a:br>
              <a:rPr lang="en-US" sz="1800" b="0" cap="none" dirty="0">
                <a:solidFill>
                  <a:schemeClr val="tx1"/>
                </a:solidFill>
              </a:rPr>
            </a:br>
            <a:r>
              <a:rPr lang="en-US" sz="1800" b="0" cap="none" dirty="0">
                <a:solidFill>
                  <a:schemeClr val="tx1"/>
                </a:solidFill>
              </a:rPr>
              <a:t>                                     e.g. SLS, TWEEN 80, etc.</a:t>
            </a:r>
            <a:br>
              <a:rPr lang="en-US" sz="1800" b="0" cap="none" dirty="0">
                <a:solidFill>
                  <a:schemeClr val="tx1"/>
                </a:solidFill>
              </a:rPr>
            </a:br>
            <a:br>
              <a:rPr lang="en-US" sz="1800" b="0" cap="none" dirty="0">
                <a:solidFill>
                  <a:schemeClr val="tx1"/>
                </a:solidFill>
              </a:rPr>
            </a:br>
            <a:r>
              <a:rPr lang="en-US" sz="1800" b="0" cap="none" dirty="0">
                <a:solidFill>
                  <a:schemeClr val="tx1"/>
                </a:solidFill>
              </a:rPr>
              <a:t>      6) </a:t>
            </a:r>
            <a:r>
              <a:rPr lang="en-US" sz="1800" cap="none" dirty="0">
                <a:solidFill>
                  <a:schemeClr val="tx1"/>
                </a:solidFill>
              </a:rPr>
              <a:t>TEMPETATURE :</a:t>
            </a:r>
            <a:br>
              <a:rPr lang="en-US" sz="1800" cap="none" dirty="0">
                <a:solidFill>
                  <a:schemeClr val="tx1"/>
                </a:solidFill>
              </a:rPr>
            </a:br>
            <a:r>
              <a:rPr lang="en-US" sz="1800" cap="none" dirty="0">
                <a:solidFill>
                  <a:schemeClr val="tx1"/>
                </a:solidFill>
              </a:rPr>
              <a:t>            </a:t>
            </a:r>
            <a:r>
              <a:rPr lang="en-US" sz="1800" b="0" cap="none" dirty="0">
                <a:solidFill>
                  <a:schemeClr val="tx1"/>
                </a:solidFill>
              </a:rPr>
              <a:t>It us kept at 37 ± 0.5 º C for almost all types of dosage forms except </a:t>
            </a:r>
            <a:br>
              <a:rPr lang="en-US" sz="1800" b="0" cap="none" dirty="0">
                <a:solidFill>
                  <a:schemeClr val="tx1"/>
                </a:solidFill>
              </a:rPr>
            </a:br>
            <a:r>
              <a:rPr lang="en-US" sz="1800" b="0" cap="none" dirty="0">
                <a:solidFill>
                  <a:schemeClr val="tx1"/>
                </a:solidFill>
              </a:rPr>
              <a:t>            </a:t>
            </a:r>
            <a:r>
              <a:rPr lang="en-US" sz="1800" b="0" cap="none" dirty="0" err="1">
                <a:solidFill>
                  <a:schemeClr val="tx1"/>
                </a:solidFill>
              </a:rPr>
              <a:t>transdermals</a:t>
            </a:r>
            <a:r>
              <a:rPr lang="en-US" sz="1800" b="0" cap="none" dirty="0">
                <a:solidFill>
                  <a:schemeClr val="tx1"/>
                </a:solidFill>
              </a:rPr>
              <a:t>  for which an ideal temp. would be 32 ± 0.5 ºC. </a:t>
            </a:r>
            <a:br>
              <a:rPr lang="en-US" sz="1800" b="0" cap="none" dirty="0">
                <a:solidFill>
                  <a:schemeClr val="tx1"/>
                </a:solidFill>
              </a:rPr>
            </a:br>
            <a:r>
              <a:rPr lang="en-US" sz="1800" b="0" cap="none" dirty="0">
                <a:solidFill>
                  <a:schemeClr val="tx1"/>
                </a:solidFill>
              </a:rPr>
              <a:t>            </a:t>
            </a:r>
            <a:br>
              <a:rPr lang="en-US" sz="1800" b="0" cap="none" dirty="0">
                <a:solidFill>
                  <a:schemeClr val="tx1"/>
                </a:solidFill>
              </a:rPr>
            </a:br>
            <a:r>
              <a:rPr lang="en-US" sz="1800" b="0" cap="none" dirty="0">
                <a:solidFill>
                  <a:schemeClr val="tx1"/>
                </a:solidFill>
              </a:rPr>
              <a:t>            </a:t>
            </a:r>
            <a:r>
              <a:rPr lang="en-US" sz="1800" cap="none" dirty="0">
                <a:solidFill>
                  <a:schemeClr val="tx1"/>
                </a:solidFill>
              </a:rPr>
              <a:t>Any change in temp. brings the change in dissolution rate….</a:t>
            </a:r>
          </a:p>
        </p:txBody>
      </p:sp>
      <p:sp>
        <p:nvSpPr>
          <p:cNvPr id="53251" name="Slide Number Placeholder 3"/>
          <p:cNvSpPr>
            <a:spLocks noGrp="1"/>
          </p:cNvSpPr>
          <p:nvPr>
            <p:ph type="sldNum" sz="quarter" idx="12"/>
          </p:nvPr>
        </p:nvSpPr>
        <p:spPr>
          <a:noFill/>
        </p:spPr>
        <p:txBody>
          <a:bodyPr/>
          <a:lstStyle/>
          <a:p>
            <a:fld id="{9D620C0E-F75A-4208-88B5-4BA038BFBD0A}" type="slidenum">
              <a:rPr lang="en-US" smtClean="0"/>
              <a:pPr/>
              <a:t>9</a:t>
            </a:fld>
            <a:endParaRPr lang="en-US"/>
          </a:p>
        </p:txBody>
      </p:sp>
    </p:spTree>
  </p:cSld>
  <p:clrMapOvr>
    <a:masterClrMapping/>
  </p:clrMapOvr>
  <p:transition spd="slow">
    <p:zoom/>
  </p:transition>
</p:sld>
</file>

<file path=ppt/theme/theme1.xml><?xml version="1.0" encoding="utf-8"?>
<a:theme xmlns:a="http://schemas.openxmlformats.org/drawingml/2006/main" name="Chemistr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ecommending A Strategy">
  <a:themeElements>
    <a:clrScheme name="Recommending A Strategy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fontScheme name="Recommending A Strategy">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Recommending A Strateg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commending A Strategy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UMD">
  <a:themeElements>
    <a:clrScheme name="1_UMD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fontScheme name="1_UMD">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36613" rtl="0" eaLnBrk="1" fontAlgn="base" latinLnBrk="0" hangingPunct="1">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36613" rtl="0" eaLnBrk="1" fontAlgn="base" latinLnBrk="0" hangingPunct="1">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Arial" charset="0"/>
          </a:defRPr>
        </a:defPPr>
      </a:lstStyle>
    </a:lnDef>
  </a:objectDefaults>
  <a:extraClrSchemeLst>
    <a:extraClrScheme>
      <a:clrScheme name="1_UMD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UMD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UMD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UMD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UMD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UMD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UMD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UMD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UMD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네모의 미">
  <a:themeElements>
    <a:clrScheme name="네모의 미 1">
      <a:dk1>
        <a:srgbClr val="000000"/>
      </a:dk1>
      <a:lt1>
        <a:srgbClr val="FFFFBF"/>
      </a:lt1>
      <a:dk2>
        <a:srgbClr val="666633"/>
      </a:dk2>
      <a:lt2>
        <a:srgbClr val="969696"/>
      </a:lt2>
      <a:accent1>
        <a:srgbClr val="99CC00"/>
      </a:accent1>
      <a:accent2>
        <a:srgbClr val="247C41"/>
      </a:accent2>
      <a:accent3>
        <a:srgbClr val="FFFFDC"/>
      </a:accent3>
      <a:accent4>
        <a:srgbClr val="000000"/>
      </a:accent4>
      <a:accent5>
        <a:srgbClr val="CAE2AA"/>
      </a:accent5>
      <a:accent6>
        <a:srgbClr val="20703A"/>
      </a:accent6>
      <a:hlink>
        <a:srgbClr val="EBA9D0"/>
      </a:hlink>
      <a:folHlink>
        <a:srgbClr val="CFBA7D"/>
      </a:folHlink>
    </a:clrScheme>
    <a:fontScheme name="네모의 미">
      <a:majorFont>
        <a:latin typeface="Times New Roman"/>
        <a:ea typeface="굴림"/>
        <a:cs typeface="Arial"/>
      </a:majorFont>
      <a:minorFont>
        <a:latin typeface="Times New Roman"/>
        <a:ea typeface="굴림"/>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굴림" pitchFamily="50" charset="-127"/>
            <a:ea typeface="굴림" pitchFamily="50"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굴림" pitchFamily="50" charset="-127"/>
            <a:ea typeface="굴림" pitchFamily="50" charset="-127"/>
          </a:defRPr>
        </a:defPPr>
      </a:lstStyle>
    </a:lnDef>
  </a:objectDefaults>
  <a:extraClrSchemeLst>
    <a:extraClrScheme>
      <a:clrScheme name="네모의 미 1">
        <a:dk1>
          <a:srgbClr val="000000"/>
        </a:dk1>
        <a:lt1>
          <a:srgbClr val="FFFFBF"/>
        </a:lt1>
        <a:dk2>
          <a:srgbClr val="666633"/>
        </a:dk2>
        <a:lt2>
          <a:srgbClr val="969696"/>
        </a:lt2>
        <a:accent1>
          <a:srgbClr val="99CC00"/>
        </a:accent1>
        <a:accent2>
          <a:srgbClr val="247C41"/>
        </a:accent2>
        <a:accent3>
          <a:srgbClr val="FFFFDC"/>
        </a:accent3>
        <a:accent4>
          <a:srgbClr val="000000"/>
        </a:accent4>
        <a:accent5>
          <a:srgbClr val="CAE2AA"/>
        </a:accent5>
        <a:accent6>
          <a:srgbClr val="20703A"/>
        </a:accent6>
        <a:hlink>
          <a:srgbClr val="EBA9D0"/>
        </a:hlink>
        <a:folHlink>
          <a:srgbClr val="CFBA7D"/>
        </a:folHlink>
      </a:clrScheme>
      <a:clrMap bg1="lt1" tx1="dk1" bg2="lt2" tx2="dk2" accent1="accent1" accent2="accent2" accent3="accent3" accent4="accent4" accent5="accent5" accent6="accent6" hlink="hlink" folHlink="folHlink"/>
    </a:extraClrScheme>
    <a:extraClrScheme>
      <a:clrScheme name="네모의 미 2">
        <a:dk1>
          <a:srgbClr val="000000"/>
        </a:dk1>
        <a:lt1>
          <a:srgbClr val="FFFFFF"/>
        </a:lt1>
        <a:dk2>
          <a:srgbClr val="000066"/>
        </a:dk2>
        <a:lt2>
          <a:srgbClr val="969696"/>
        </a:lt2>
        <a:accent1>
          <a:srgbClr val="D26F5E"/>
        </a:accent1>
        <a:accent2>
          <a:srgbClr val="6164DF"/>
        </a:accent2>
        <a:accent3>
          <a:srgbClr val="FFFFFF"/>
        </a:accent3>
        <a:accent4>
          <a:srgbClr val="000000"/>
        </a:accent4>
        <a:accent5>
          <a:srgbClr val="E5BBB6"/>
        </a:accent5>
        <a:accent6>
          <a:srgbClr val="575ACA"/>
        </a:accent6>
        <a:hlink>
          <a:srgbClr val="FFCC66"/>
        </a:hlink>
        <a:folHlink>
          <a:srgbClr val="51AFB9"/>
        </a:folHlink>
      </a:clrScheme>
      <a:clrMap bg1="lt1" tx1="dk1" bg2="lt2" tx2="dk2" accent1="accent1" accent2="accent2" accent3="accent3" accent4="accent4" accent5="accent5" accent6="accent6" hlink="hlink" folHlink="folHlink"/>
    </a:extraClrScheme>
    <a:extraClrScheme>
      <a:clrScheme name="네모의 미 3">
        <a:dk1>
          <a:srgbClr val="000000"/>
        </a:dk1>
        <a:lt1>
          <a:srgbClr val="D8F1CD"/>
        </a:lt1>
        <a:dk2>
          <a:srgbClr val="003300"/>
        </a:dk2>
        <a:lt2>
          <a:srgbClr val="969696"/>
        </a:lt2>
        <a:accent1>
          <a:srgbClr val="FF9966"/>
        </a:accent1>
        <a:accent2>
          <a:srgbClr val="2F7171"/>
        </a:accent2>
        <a:accent3>
          <a:srgbClr val="E9F7E3"/>
        </a:accent3>
        <a:accent4>
          <a:srgbClr val="000000"/>
        </a:accent4>
        <a:accent5>
          <a:srgbClr val="FFCAB8"/>
        </a:accent5>
        <a:accent6>
          <a:srgbClr val="2A6666"/>
        </a:accent6>
        <a:hlink>
          <a:srgbClr val="32C69C"/>
        </a:hlink>
        <a:folHlink>
          <a:srgbClr val="B8AA94"/>
        </a:folHlink>
      </a:clrScheme>
      <a:clrMap bg1="lt1" tx1="dk1" bg2="lt2" tx2="dk2" accent1="accent1" accent2="accent2" accent3="accent3" accent4="accent4" accent5="accent5" accent6="accent6" hlink="hlink" folHlink="folHlink"/>
    </a:extraClrScheme>
    <a:extraClrScheme>
      <a:clrScheme name="네모의 미 4">
        <a:dk1>
          <a:srgbClr val="000000"/>
        </a:dk1>
        <a:lt1>
          <a:srgbClr val="CFE1F9"/>
        </a:lt1>
        <a:dk2>
          <a:srgbClr val="000066"/>
        </a:dk2>
        <a:lt2>
          <a:srgbClr val="969696"/>
        </a:lt2>
        <a:accent1>
          <a:srgbClr val="9966FF"/>
        </a:accent1>
        <a:accent2>
          <a:srgbClr val="6164DF"/>
        </a:accent2>
        <a:accent3>
          <a:srgbClr val="E4EEFB"/>
        </a:accent3>
        <a:accent4>
          <a:srgbClr val="000000"/>
        </a:accent4>
        <a:accent5>
          <a:srgbClr val="CAB8FF"/>
        </a:accent5>
        <a:accent6>
          <a:srgbClr val="575ACA"/>
        </a:accent6>
        <a:hlink>
          <a:srgbClr val="EBA9A9"/>
        </a:hlink>
        <a:folHlink>
          <a:srgbClr val="42A8C0"/>
        </a:folHlink>
      </a:clrScheme>
      <a:clrMap bg1="lt1" tx1="dk1" bg2="lt2" tx2="dk2" accent1="accent1" accent2="accent2" accent3="accent3" accent4="accent4" accent5="accent5" accent6="accent6" hlink="hlink" folHlink="folHlink"/>
    </a:extraClrScheme>
    <a:extraClrScheme>
      <a:clrScheme name="네모의 미 5">
        <a:dk1>
          <a:srgbClr val="000000"/>
        </a:dk1>
        <a:lt1>
          <a:srgbClr val="F6DB90"/>
        </a:lt1>
        <a:dk2>
          <a:srgbClr val="663300"/>
        </a:dk2>
        <a:lt2>
          <a:srgbClr val="969696"/>
        </a:lt2>
        <a:accent1>
          <a:srgbClr val="99CC00"/>
        </a:accent1>
        <a:accent2>
          <a:srgbClr val="5F50BA"/>
        </a:accent2>
        <a:accent3>
          <a:srgbClr val="FAEAC6"/>
        </a:accent3>
        <a:accent4>
          <a:srgbClr val="000000"/>
        </a:accent4>
        <a:accent5>
          <a:srgbClr val="CAE2AA"/>
        </a:accent5>
        <a:accent6>
          <a:srgbClr val="5548A8"/>
        </a:accent6>
        <a:hlink>
          <a:srgbClr val="C57233"/>
        </a:hlink>
        <a:folHlink>
          <a:srgbClr val="BAAD74"/>
        </a:folHlink>
      </a:clrScheme>
      <a:clrMap bg1="lt1" tx1="dk1" bg2="lt2" tx2="dk2" accent1="accent1" accent2="accent2" accent3="accent3" accent4="accent4" accent5="accent5" accent6="accent6" hlink="hlink" folHlink="folHlink"/>
    </a:extraClrScheme>
    <a:extraClrScheme>
      <a:clrScheme name="네모의 미 6">
        <a:dk1>
          <a:srgbClr val="000000"/>
        </a:dk1>
        <a:lt1>
          <a:srgbClr val="EAEAEA"/>
        </a:lt1>
        <a:dk2>
          <a:srgbClr val="000000"/>
        </a:dk2>
        <a:lt2>
          <a:srgbClr val="B2B2B2"/>
        </a:lt2>
        <a:accent1>
          <a:srgbClr val="B2B2B2"/>
        </a:accent1>
        <a:accent2>
          <a:srgbClr val="777777"/>
        </a:accent2>
        <a:accent3>
          <a:srgbClr val="F3F3F3"/>
        </a:accent3>
        <a:accent4>
          <a:srgbClr val="000000"/>
        </a:accent4>
        <a:accent5>
          <a:srgbClr val="D5D5D5"/>
        </a:accent5>
        <a:accent6>
          <a:srgbClr val="6B6B6B"/>
        </a:accent6>
        <a:hlink>
          <a:srgbClr val="96969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Chemistry</Template>
  <TotalTime>1538</TotalTime>
  <Words>2601</Words>
  <Application>Microsoft Office PowerPoint</Application>
  <PresentationFormat>On-screen Show (4:3)</PresentationFormat>
  <Paragraphs>273</Paragraphs>
  <Slides>41</Slides>
  <Notes>0</Notes>
  <HiddenSlides>0</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1</vt:i4>
      </vt:variant>
      <vt:variant>
        <vt:lpstr>Slide Titles</vt:lpstr>
      </vt:variant>
      <vt:variant>
        <vt:i4>41</vt:i4>
      </vt:variant>
    </vt:vector>
  </HeadingPairs>
  <TitlesOfParts>
    <vt:vector size="56" baseType="lpstr">
      <vt:lpstr>Algerian</vt:lpstr>
      <vt:lpstr>Arial</vt:lpstr>
      <vt:lpstr>Arial Black</vt:lpstr>
      <vt:lpstr>Bodoni MT</vt:lpstr>
      <vt:lpstr>Garamond</vt:lpstr>
      <vt:lpstr>Tahoma</vt:lpstr>
      <vt:lpstr>Times New Roman</vt:lpstr>
      <vt:lpstr>Wingdings</vt:lpstr>
      <vt:lpstr>Chemistry</vt:lpstr>
      <vt:lpstr>1_Default Design</vt:lpstr>
      <vt:lpstr>Recommending A Strategy</vt:lpstr>
      <vt:lpstr>Expedition</vt:lpstr>
      <vt:lpstr>1_UMD</vt:lpstr>
      <vt:lpstr>네모의 미</vt:lpstr>
      <vt:lpstr>Bitmap Image</vt:lpstr>
      <vt:lpstr>PowerPoint Presentation</vt:lpstr>
      <vt:lpstr>PowerPoint Presentation</vt:lpstr>
      <vt:lpstr> IMPORTANCE OF DISSOLUTION TESTING:</vt:lpstr>
      <vt:lpstr> DOSAGE FORMS REQUIRING DISSOLUTION :                                                                                                      </vt:lpstr>
      <vt:lpstr> FACTORS  FOR  DESIGNING  DISSOLUTION  TEST :</vt:lpstr>
      <vt:lpstr> DISSOLUTION MEDIA :</vt:lpstr>
      <vt:lpstr>1)Dissolved gases-These should be removed prior to dissolution testing.                                    Dissolved gas can alter the pH of media                               e.g.  Distilled water pH = 6                                      Deaerated water pH= 7.2   METHODS OF DEGASSING ( DEAEARTION) OF MEDIA :          1) HELIUM SPARGING.         2) VACUUM DEGASSING.         3) HEATING AND FILTRATION          4) BOILING.   </vt:lpstr>
      <vt:lpstr>2) Composition  of dissolution media.-Enzymes ,surfactants ,etc   a) ENZYMES like pepsin, pancreatin ,etc. are added for degradation             of gelatin which otherwise developes cross-links and with aging                                   becomes insoluble in media slowing down the dissolution rate.   b) Two natural surfactants : 1) bile salts .                                               2) phospholipids.  c) Two intestinal surfactants : 1) fatty acids . &amp;                                                  2) monoglycerides. (both in fed state.)   Bile salts in GI tract facilitate dissolution of non polar drugs and hence the surfactants like SLS are added in 0.5 – 2% conc.   Sources of bile : 1)  Porcine extract.                            2)   Soybean phosphoilipids.</vt:lpstr>
      <vt:lpstr>                 3)  PH OF DISSOLUTION MEDIA- pH of dissolution media should be always                    greater than  pka of the drug for complete dissolution of drug.          4) VISCOSITY OF DISSOLUTION MEDIA :               Dissolution rate decreases with increase in viscosity of dissolution medium .         5) SURFACTANT : The surfactants are added into the dissolution media for                                       improving  the wetting characteristics of the drug …                                      e.g. SLS, TWEEN 80, etc.        6) TEMPETATURE :             It us kept at 37 ± 0.5 º C for almost all types of dosage forms except              transdermals  for which an ideal temp. would be 32 ± 0.5 ºC.                           Any change in temp. brings the change in dissolution rate….</vt:lpstr>
      <vt:lpstr>Based on principles of absence or presence of sink  condition Closed Compartment Apparatus Eg. USP Type- I        Basket Type        USP Type- II       Paddle Type  OPEN Compartment Apparatus (Continuous flow through apparatus)   Eg. USP Type- III      Reciprocating Cylinder        USP Type- IV      Flow Through Cell        USP Type- V       Paddle Over Disk        USP Type- VI      Rotating Cylinder        USP Type- VII     Reciprocating Holder  Dialysis system</vt:lpstr>
      <vt:lpstr>OFFICIAL DISSOLUTION APPARATUS :(USP)</vt:lpstr>
      <vt:lpstr>PowerPoint Presentation</vt:lpstr>
      <vt:lpstr>USP TYPE I : BASKET TYPE APPARATUS.</vt:lpstr>
      <vt:lpstr>PowerPoint Presentation</vt:lpstr>
      <vt:lpstr>VESSEL:      SHAFT ROTATION- 25-150 rpm .  BASKET – Height= 2.8 cm &amp; Diameter= 2.2 cm. 10,22 or 40  mesh sieve.( clog).  MATERIAL OF CONSTRUCTION- stainless steel type 316.  BASKET POSITION- The distance between the inside bottom of the vessel and                                          the basket is maintained at 25 ± 2 mm during the test.  TEMP. – 37± 0.5 ºC.  A basket with 2.5 µ GOLD COATING may be used.   </vt:lpstr>
      <vt:lpstr>PowerPoint Presentation</vt:lpstr>
      <vt:lpstr>PowerPoint Presentation</vt:lpstr>
      <vt:lpstr>USP TYPE II : PADDLE TYPE APPARATUS.</vt:lpstr>
      <vt:lpstr>VESSEL-  SHAFT ROTATION- 25-150 rpm   MATERIAL OF CONSTRUCTION-stainless steel type 316.   BLADE POSITION- The distance between the inside bottom of the vessel and                                          the blade is maintained at 25 ± 2 mm during the test.   TEMP- 37± 0.5 ºC.   Disadvantage: 1)Cone formation at the bottom of the vessel.                               So need of CRESCENT SHAPED PADDLE.                                                       2) It needs sinkers  for floating dosage units.       </vt:lpstr>
      <vt:lpstr>PowerPoint Presentation</vt:lpstr>
      <vt:lpstr> USP TYPE III : RECIPROCATING CYLINDER. </vt:lpstr>
      <vt:lpstr>Glass reciprocating cylinder- length =100± 1 mm,                                                                           diameter=21-26 mm.  GLASS VESSEL- length= 180 ± 1 mm, diameter= 47 ± 1.4 mm.  MESH SCREEN- 19 ± 1.  DURING UPWARD AND DOWNWARD STROKE, THE RECIPROCATING VYLINDER MOVES THROUGH A DISTANCE OF 9.9- 10.1 cm.  Temp.- 37± 0.5 ºC.   USP RS: 1) CHLORPHENIRAMINE EXT. RELEASE TAB. (single unit )                 2)THEOPHYLLIN EXT. RELEASE TAB. (multiple unit )</vt:lpstr>
      <vt:lpstr>PowerPoint Presentation</vt:lpstr>
      <vt:lpstr>PowerPoint Presentation</vt:lpstr>
      <vt:lpstr>USP TYPE- IV  :   FLOW THROUGH CELL</vt:lpstr>
      <vt:lpstr>Std . Cell Diameter -12mm and 22.6 mm.  Std .flow Rate- 4 ,8, 16 ml/min.  Std .pump delivery range- 240-960 ml/hr.  Sieve size- 40 mesh.  The bottom is filled with small glass beads of about 1mm diameter with one  bead of  about 5 mm diameter ( RUBY BALL ) to protect the fluid entry tube.  TEMP.-37± 0.5 ºC.   ADVANTAGES : It permits convenience of  changing pH during disso. Test.                                Each time the released drug particles came in contact with                                   the fresh solvent .                  </vt:lpstr>
      <vt:lpstr>FLOW-THROUGH CELL APPARATUS </vt:lpstr>
      <vt:lpstr>USP TYPE V :   PADDLE OVER DISK</vt:lpstr>
      <vt:lpstr>   A stainless steel disk assembly is used for holding the transdermal system at the     bottom of the vessel.      The distance between the paddle and the surface of the disk is kept 25 ± 2 mm.     The release surface of the trans dermal patch is kept such that it’s release surface        faces upward and parallel to the edges of the blade.     The transdermal system may be attached to the disk assembly by applying a      suitable adhesive.      TEMP.- 32± 0.5 ºC.             </vt:lpstr>
      <vt:lpstr>PowerPoint Presentation</vt:lpstr>
      <vt:lpstr>USP TYPE VI  :  ROTATING CYLINDER</vt:lpstr>
      <vt:lpstr>Here basket and shaft are replaced by the cylinder stirring elements.   The dosage unit is kept on the cylinder.   The distance between the inside bottom of the vessel and the cylinder is kept at   25 ± 2 mm.    TEMP.- 32± 0.5 ºC.    It is useful for  TRANSDERMAL SYSTEMS AND SEMISOLID DOSAGE                            FORMS.  </vt:lpstr>
      <vt:lpstr>USP TYPE VII :   RECIPROCATING HOLDER  Transdermal patch holders for apparatus 7 :</vt:lpstr>
      <vt:lpstr>  It consist of a set of volumetrically calibrated or tared containers of glass or other  suiatable  inert  material , a motor and a set of sample holders.   A drive assembly reciprocate the cylinder vertically.     TEMP.- 32± 0.5 ºC.   It is useful for assesing the in vitro  dissolution of extended release tablets and  transdermal drug delivery systems.</vt:lpstr>
      <vt:lpstr> OFFICIAL DISSOLUTION APPARATUS :</vt:lpstr>
      <vt:lpstr>PowerPoint Presentation</vt:lpstr>
      <vt:lpstr>PowerPoint Presentation</vt:lpstr>
      <vt:lpstr>1)   United State Pharmacopoeia , The National  Formulary, 2002,       20th  Edition, United State   Pharmacopoeial Convention INC,        Washington , 711,2011.  2)   Remington , The Science And  Practice of Pharmacy , Volume 1,       21st Edition, Indian Edition, B. I. Publications Pvt. Ltd.,654-665.  3)   Banakar , U.V. 2000, Pharmaceutical Dissolution Technologies ,       volume 49. Marcel Dekker INC,N.Y.,174-175,280 .  4)   Subramanyam C.V.S. 2006,Textbook  Of  Physical Pharmaceutics,       2nd Edition , Vallabh Prakashan,Delhi,88-90 .  </vt:lpstr>
      <vt:lpstr>5)  Jennifer Dressman , Johannes Cramer,  Pharmaceutical Dissolution       Testing 2005, Taylor and Francies Group, 5- 35.  6)  Brahmankar D.M., Jaiswal S.B., Biopharmaceutics And Pharmacokinetics              - A Tretise, Ist Edition, Vallabh Prakashan, 19-25.  7)  Encyclopedia Of Pharmaceutical Technology; James Swarbrick,       James C. Boylan; 2nd Edition; Volume-1st ,718-724 .  8)  Pharmaceutical Dosage Forms: Tablets, Vol.2, 2nd  Edition,       Herbert A. Lieberman, Leon Lachman And Joseph B. Schwartz ,       404 .  </vt:lpstr>
      <vt:lpstr> www.ijpsonline.com  www.pubmed.com  www.google.com  www.dissotech.com   www.sciencedirect.com  www.bing.com  SOME RESEARCH ARTICLES FROM EUROPIAN JOURNAL OF                    PHARMACEUTICLE SCIENCES &amp; PPT FROM GOOGLE AND OTHER SEARCH ENGINE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DISSOLUTON TECHNIQUES</dc:title>
  <dc:creator>Students</dc:creator>
  <cp:lastModifiedBy>Vivekanand Kisan Chatap</cp:lastModifiedBy>
  <cp:revision>214</cp:revision>
  <dcterms:created xsi:type="dcterms:W3CDTF">2009-09-11T07:52:05Z</dcterms:created>
  <dcterms:modified xsi:type="dcterms:W3CDTF">2023-01-28T07:33:51Z</dcterms:modified>
</cp:coreProperties>
</file>